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6" r:id="rId4"/>
  </p:sldMasterIdLst>
  <p:notesMasterIdLst>
    <p:notesMasterId r:id="rId32"/>
  </p:notesMasterIdLst>
  <p:sldIdLst>
    <p:sldId id="306" r:id="rId5"/>
    <p:sldId id="307" r:id="rId6"/>
    <p:sldId id="308" r:id="rId7"/>
    <p:sldId id="309" r:id="rId8"/>
    <p:sldId id="294" r:id="rId9"/>
    <p:sldId id="314" r:id="rId10"/>
    <p:sldId id="315" r:id="rId11"/>
    <p:sldId id="304" r:id="rId12"/>
    <p:sldId id="316" r:id="rId13"/>
    <p:sldId id="317" r:id="rId14"/>
    <p:sldId id="318" r:id="rId15"/>
    <p:sldId id="319" r:id="rId16"/>
    <p:sldId id="321" r:id="rId17"/>
    <p:sldId id="322" r:id="rId18"/>
    <p:sldId id="320" r:id="rId19"/>
    <p:sldId id="323" r:id="rId20"/>
    <p:sldId id="324" r:id="rId21"/>
    <p:sldId id="325" r:id="rId22"/>
    <p:sldId id="326" r:id="rId23"/>
    <p:sldId id="328" r:id="rId24"/>
    <p:sldId id="329" r:id="rId25"/>
    <p:sldId id="330" r:id="rId26"/>
    <p:sldId id="331" r:id="rId27"/>
    <p:sldId id="332" r:id="rId28"/>
    <p:sldId id="333" r:id="rId29"/>
    <p:sldId id="303" r:id="rId30"/>
    <p:sldId id="312"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392" userDrawn="1">
          <p15:clr>
            <a:srgbClr val="A4A3A4"/>
          </p15:clr>
        </p15:guide>
        <p15:guide id="2" pos="7056" userDrawn="1">
          <p15:clr>
            <a:srgbClr val="A4A3A4"/>
          </p15:clr>
        </p15:guide>
        <p15:guide id="3" orient="horz" pos="3168"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BE6B383-58E5-4F64-B8C1-007B4A8BD706}" v="84" dt="2020-10-30T22:19:51.18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7" autoAdjust="0"/>
    <p:restoredTop sz="60624" autoAdjust="0"/>
  </p:normalViewPr>
  <p:slideViewPr>
    <p:cSldViewPr snapToGrid="0">
      <p:cViewPr varScale="1">
        <p:scale>
          <a:sx n="96" d="100"/>
          <a:sy n="96" d="100"/>
        </p:scale>
        <p:origin x="4290" y="90"/>
      </p:cViewPr>
      <p:guideLst>
        <p:guide orient="horz" pos="1392"/>
        <p:guide pos="7056"/>
        <p:guide orient="horz" pos="3168"/>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presProps" Target="presProps.xml"/><Relationship Id="rId38"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notesMaster" Target="notesMasters/notesMaster1.xml"/><Relationship Id="rId37"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s>
</file>

<file path=ppt/diagrams/_rels/data1.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_rels/data2.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_rels/drawing2.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A3C32AD-B6CA-444B-BFF0-D727EADCE226}"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8539B9C6-3104-4097-8D2C-8B4D87BCDAE3}">
      <dgm:prSet/>
      <dgm:spPr/>
      <dgm:t>
        <a:bodyPr/>
        <a:lstStyle/>
        <a:p>
          <a:pPr>
            <a:lnSpc>
              <a:spcPct val="100000"/>
            </a:lnSpc>
          </a:pPr>
          <a:r>
            <a:rPr lang="nl-NL"/>
            <a:t>Container Orchestration</a:t>
          </a:r>
          <a:endParaRPr lang="en-US"/>
        </a:p>
      </dgm:t>
    </dgm:pt>
    <dgm:pt modelId="{DA71E7AA-D762-4A6C-8767-51CC02ACAFD8}" type="parTrans" cxnId="{C42A55FA-3519-43E0-9692-206BA4D95159}">
      <dgm:prSet/>
      <dgm:spPr/>
      <dgm:t>
        <a:bodyPr/>
        <a:lstStyle/>
        <a:p>
          <a:endParaRPr lang="en-US"/>
        </a:p>
      </dgm:t>
    </dgm:pt>
    <dgm:pt modelId="{273BDAAF-316F-4D43-8EA8-B95AF4E673AA}" type="sibTrans" cxnId="{C42A55FA-3519-43E0-9692-206BA4D95159}">
      <dgm:prSet/>
      <dgm:spPr/>
      <dgm:t>
        <a:bodyPr/>
        <a:lstStyle/>
        <a:p>
          <a:endParaRPr lang="en-US"/>
        </a:p>
      </dgm:t>
    </dgm:pt>
    <dgm:pt modelId="{2C24C4DA-100C-49A4-98C8-43A121463938}">
      <dgm:prSet/>
      <dgm:spPr/>
      <dgm:t>
        <a:bodyPr/>
        <a:lstStyle/>
        <a:p>
          <a:pPr>
            <a:lnSpc>
              <a:spcPct val="100000"/>
            </a:lnSpc>
          </a:pPr>
          <a:r>
            <a:rPr lang="nl-NL"/>
            <a:t>High Availablity / geen downtime</a:t>
          </a:r>
          <a:endParaRPr lang="en-US"/>
        </a:p>
      </dgm:t>
    </dgm:pt>
    <dgm:pt modelId="{63875925-B6F9-4D92-9ED4-DC1433A8310E}" type="parTrans" cxnId="{AB45CB86-696D-4239-B2D6-55F46C44BC99}">
      <dgm:prSet/>
      <dgm:spPr/>
      <dgm:t>
        <a:bodyPr/>
        <a:lstStyle/>
        <a:p>
          <a:endParaRPr lang="en-US"/>
        </a:p>
      </dgm:t>
    </dgm:pt>
    <dgm:pt modelId="{BB7E77C8-0333-4097-AB0D-70903988A8C9}" type="sibTrans" cxnId="{AB45CB86-696D-4239-B2D6-55F46C44BC99}">
      <dgm:prSet/>
      <dgm:spPr/>
      <dgm:t>
        <a:bodyPr/>
        <a:lstStyle/>
        <a:p>
          <a:endParaRPr lang="en-US"/>
        </a:p>
      </dgm:t>
    </dgm:pt>
    <dgm:pt modelId="{9B17AFD8-E806-4CC3-AE7E-A84659F1E964}">
      <dgm:prSet/>
      <dgm:spPr/>
      <dgm:t>
        <a:bodyPr/>
        <a:lstStyle/>
        <a:p>
          <a:pPr>
            <a:lnSpc>
              <a:spcPct val="100000"/>
            </a:lnSpc>
          </a:pPr>
          <a:r>
            <a:rPr lang="nl-NL"/>
            <a:t>Scalability / high performance</a:t>
          </a:r>
          <a:endParaRPr lang="en-US"/>
        </a:p>
      </dgm:t>
    </dgm:pt>
    <dgm:pt modelId="{43D51DE0-7EF4-4FC5-BDAE-1BA221E8F71B}" type="parTrans" cxnId="{19AE3E21-D7E4-4CF0-ACFE-1832DF9C9949}">
      <dgm:prSet/>
      <dgm:spPr/>
      <dgm:t>
        <a:bodyPr/>
        <a:lstStyle/>
        <a:p>
          <a:endParaRPr lang="en-US"/>
        </a:p>
      </dgm:t>
    </dgm:pt>
    <dgm:pt modelId="{3B0F0A98-4B64-43EC-835C-CFE88C76E0B5}" type="sibTrans" cxnId="{19AE3E21-D7E4-4CF0-ACFE-1832DF9C9949}">
      <dgm:prSet/>
      <dgm:spPr/>
      <dgm:t>
        <a:bodyPr/>
        <a:lstStyle/>
        <a:p>
          <a:endParaRPr lang="en-US"/>
        </a:p>
      </dgm:t>
    </dgm:pt>
    <dgm:pt modelId="{2514CEBA-4C6B-44F9-B1C8-E10976354B69}">
      <dgm:prSet/>
      <dgm:spPr/>
      <dgm:t>
        <a:bodyPr/>
        <a:lstStyle/>
        <a:p>
          <a:pPr>
            <a:lnSpc>
              <a:spcPct val="100000"/>
            </a:lnSpc>
          </a:pPr>
          <a:r>
            <a:rPr lang="en-US"/>
            <a:t>Disaster recovery</a:t>
          </a:r>
        </a:p>
      </dgm:t>
    </dgm:pt>
    <dgm:pt modelId="{A433C5BF-B296-48AA-95B3-37541A50976D}" type="parTrans" cxnId="{E11C2287-B711-4B80-870F-52ADD30C092C}">
      <dgm:prSet/>
      <dgm:spPr/>
      <dgm:t>
        <a:bodyPr/>
        <a:lstStyle/>
        <a:p>
          <a:endParaRPr lang="nl-NL"/>
        </a:p>
      </dgm:t>
    </dgm:pt>
    <dgm:pt modelId="{DE9B41F0-7C4D-44EA-8A05-A11762BB83C6}" type="sibTrans" cxnId="{E11C2287-B711-4B80-870F-52ADD30C092C}">
      <dgm:prSet/>
      <dgm:spPr/>
      <dgm:t>
        <a:bodyPr/>
        <a:lstStyle/>
        <a:p>
          <a:endParaRPr lang="nl-NL"/>
        </a:p>
      </dgm:t>
    </dgm:pt>
    <dgm:pt modelId="{59711CC7-ADD6-41BC-8EA9-2A73FDA4E4D3}" type="pres">
      <dgm:prSet presAssocID="{8A3C32AD-B6CA-444B-BFF0-D727EADCE226}" presName="root" presStyleCnt="0">
        <dgm:presLayoutVars>
          <dgm:dir/>
          <dgm:resizeHandles val="exact"/>
        </dgm:presLayoutVars>
      </dgm:prSet>
      <dgm:spPr/>
    </dgm:pt>
    <dgm:pt modelId="{9D88EC6B-07EB-4084-9566-0C05C50C30DC}" type="pres">
      <dgm:prSet presAssocID="{8539B9C6-3104-4097-8D2C-8B4D87BCDAE3}" presName="compNode" presStyleCnt="0"/>
      <dgm:spPr/>
    </dgm:pt>
    <dgm:pt modelId="{50D7A273-CC0F-4D84-B995-8B5476F3D0C0}" type="pres">
      <dgm:prSet presAssocID="{8539B9C6-3104-4097-8D2C-8B4D87BCDAE3}" presName="bgRect" presStyleLbl="bgShp" presStyleIdx="0" presStyleCnt="4"/>
      <dgm:spPr/>
    </dgm:pt>
    <dgm:pt modelId="{7BE3536D-7AD0-43DF-AFB9-D0A939BC22DF}" type="pres">
      <dgm:prSet presAssocID="{8539B9C6-3104-4097-8D2C-8B4D87BCDAE3}"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AED2098D-161C-42CF-8501-7A48F187C2CA}" type="pres">
      <dgm:prSet presAssocID="{8539B9C6-3104-4097-8D2C-8B4D87BCDAE3}" presName="spaceRect" presStyleCnt="0"/>
      <dgm:spPr/>
    </dgm:pt>
    <dgm:pt modelId="{04779EE3-0722-4985-B6C6-53C7D3BAE6D1}" type="pres">
      <dgm:prSet presAssocID="{8539B9C6-3104-4097-8D2C-8B4D87BCDAE3}" presName="parTx" presStyleLbl="revTx" presStyleIdx="0" presStyleCnt="4">
        <dgm:presLayoutVars>
          <dgm:chMax val="0"/>
          <dgm:chPref val="0"/>
        </dgm:presLayoutVars>
      </dgm:prSet>
      <dgm:spPr/>
    </dgm:pt>
    <dgm:pt modelId="{A0FB606C-E1F6-48B5-BC4C-06E2EF965436}" type="pres">
      <dgm:prSet presAssocID="{273BDAAF-316F-4D43-8EA8-B95AF4E673AA}" presName="sibTrans" presStyleCnt="0"/>
      <dgm:spPr/>
    </dgm:pt>
    <dgm:pt modelId="{EFECDDFE-5F69-404D-AE60-0CB0BFF4EADB}" type="pres">
      <dgm:prSet presAssocID="{2C24C4DA-100C-49A4-98C8-43A121463938}" presName="compNode" presStyleCnt="0"/>
      <dgm:spPr/>
    </dgm:pt>
    <dgm:pt modelId="{F7C641D4-E88D-4515-A96F-C22F3AAAF83B}" type="pres">
      <dgm:prSet presAssocID="{2C24C4DA-100C-49A4-98C8-43A121463938}" presName="bgRect" presStyleLbl="bgShp" presStyleIdx="1" presStyleCnt="4"/>
      <dgm:spPr/>
    </dgm:pt>
    <dgm:pt modelId="{5CA7A9E5-842A-4BFC-99B3-72D74D7996FE}" type="pres">
      <dgm:prSet presAssocID="{2C24C4DA-100C-49A4-98C8-43A121463938}"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hermometer"/>
        </a:ext>
      </dgm:extLst>
    </dgm:pt>
    <dgm:pt modelId="{11562D4B-8A33-49AE-9992-D7BF3F7B7E5D}" type="pres">
      <dgm:prSet presAssocID="{2C24C4DA-100C-49A4-98C8-43A121463938}" presName="spaceRect" presStyleCnt="0"/>
      <dgm:spPr/>
    </dgm:pt>
    <dgm:pt modelId="{78BB67C3-3760-446D-8E1D-91009F2037D9}" type="pres">
      <dgm:prSet presAssocID="{2C24C4DA-100C-49A4-98C8-43A121463938}" presName="parTx" presStyleLbl="revTx" presStyleIdx="1" presStyleCnt="4">
        <dgm:presLayoutVars>
          <dgm:chMax val="0"/>
          <dgm:chPref val="0"/>
        </dgm:presLayoutVars>
      </dgm:prSet>
      <dgm:spPr/>
    </dgm:pt>
    <dgm:pt modelId="{F2255E5B-F143-40A3-9BBC-CDB757E0CADC}" type="pres">
      <dgm:prSet presAssocID="{BB7E77C8-0333-4097-AB0D-70903988A8C9}" presName="sibTrans" presStyleCnt="0"/>
      <dgm:spPr/>
    </dgm:pt>
    <dgm:pt modelId="{83CFEA50-BA57-420B-976B-4DC6C7A75E67}" type="pres">
      <dgm:prSet presAssocID="{9B17AFD8-E806-4CC3-AE7E-A84659F1E964}" presName="compNode" presStyleCnt="0"/>
      <dgm:spPr/>
    </dgm:pt>
    <dgm:pt modelId="{AE729B4C-C01A-480B-B136-20BD0EFA8D25}" type="pres">
      <dgm:prSet presAssocID="{9B17AFD8-E806-4CC3-AE7E-A84659F1E964}" presName="bgRect" presStyleLbl="bgShp" presStyleIdx="2" presStyleCnt="4" custLinFactNeighborX="1240" custLinFactNeighborY="-3274"/>
      <dgm:spPr/>
    </dgm:pt>
    <dgm:pt modelId="{D52E5B6A-08DF-4F92-9F35-54B4DAC61CC4}" type="pres">
      <dgm:prSet presAssocID="{9B17AFD8-E806-4CC3-AE7E-A84659F1E964}"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Gauge"/>
        </a:ext>
      </dgm:extLst>
    </dgm:pt>
    <dgm:pt modelId="{B475559B-2AEA-424D-8284-25F089655334}" type="pres">
      <dgm:prSet presAssocID="{9B17AFD8-E806-4CC3-AE7E-A84659F1E964}" presName="spaceRect" presStyleCnt="0"/>
      <dgm:spPr/>
    </dgm:pt>
    <dgm:pt modelId="{8F017363-F53A-4CD0-9959-A36A786151A4}" type="pres">
      <dgm:prSet presAssocID="{9B17AFD8-E806-4CC3-AE7E-A84659F1E964}" presName="parTx" presStyleLbl="revTx" presStyleIdx="2" presStyleCnt="4">
        <dgm:presLayoutVars>
          <dgm:chMax val="0"/>
          <dgm:chPref val="0"/>
        </dgm:presLayoutVars>
      </dgm:prSet>
      <dgm:spPr/>
    </dgm:pt>
    <dgm:pt modelId="{8CDC6B07-28B9-4F22-85C5-2EB136BEFA30}" type="pres">
      <dgm:prSet presAssocID="{3B0F0A98-4B64-43EC-835C-CFE88C76E0B5}" presName="sibTrans" presStyleCnt="0"/>
      <dgm:spPr/>
    </dgm:pt>
    <dgm:pt modelId="{A23C914B-6C0C-4FCC-A2B8-5646C2103EE6}" type="pres">
      <dgm:prSet presAssocID="{2514CEBA-4C6B-44F9-B1C8-E10976354B69}" presName="compNode" presStyleCnt="0"/>
      <dgm:spPr/>
    </dgm:pt>
    <dgm:pt modelId="{017EE5D2-288A-4F73-922B-859F1ABB757A}" type="pres">
      <dgm:prSet presAssocID="{2514CEBA-4C6B-44F9-B1C8-E10976354B69}" presName="bgRect" presStyleLbl="bgShp" presStyleIdx="3" presStyleCnt="4"/>
      <dgm:spPr/>
    </dgm:pt>
    <dgm:pt modelId="{32E80D07-9229-404B-8AA8-0121D863892A}" type="pres">
      <dgm:prSet presAssocID="{2514CEBA-4C6B-44F9-B1C8-E10976354B69}"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Warning"/>
        </a:ext>
      </dgm:extLst>
    </dgm:pt>
    <dgm:pt modelId="{B5D134DC-42C6-426E-B072-9A37979E183F}" type="pres">
      <dgm:prSet presAssocID="{2514CEBA-4C6B-44F9-B1C8-E10976354B69}" presName="spaceRect" presStyleCnt="0"/>
      <dgm:spPr/>
    </dgm:pt>
    <dgm:pt modelId="{7670DC7A-4A80-495B-B4F9-DB2E10C4D67B}" type="pres">
      <dgm:prSet presAssocID="{2514CEBA-4C6B-44F9-B1C8-E10976354B69}" presName="parTx" presStyleLbl="revTx" presStyleIdx="3" presStyleCnt="4">
        <dgm:presLayoutVars>
          <dgm:chMax val="0"/>
          <dgm:chPref val="0"/>
        </dgm:presLayoutVars>
      </dgm:prSet>
      <dgm:spPr/>
    </dgm:pt>
  </dgm:ptLst>
  <dgm:cxnLst>
    <dgm:cxn modelId="{19AE3E21-D7E4-4CF0-ACFE-1832DF9C9949}" srcId="{8A3C32AD-B6CA-444B-BFF0-D727EADCE226}" destId="{9B17AFD8-E806-4CC3-AE7E-A84659F1E964}" srcOrd="2" destOrd="0" parTransId="{43D51DE0-7EF4-4FC5-BDAE-1BA221E8F71B}" sibTransId="{3B0F0A98-4B64-43EC-835C-CFE88C76E0B5}"/>
    <dgm:cxn modelId="{C0FD5242-9965-4607-A47D-9C8631B38E2F}" type="presOf" srcId="{2514CEBA-4C6B-44F9-B1C8-E10976354B69}" destId="{7670DC7A-4A80-495B-B4F9-DB2E10C4D67B}" srcOrd="0" destOrd="0" presId="urn:microsoft.com/office/officeart/2018/2/layout/IconVerticalSolidList"/>
    <dgm:cxn modelId="{EEB5DD57-2A4D-470C-BA9C-3A2901E591C5}" type="presOf" srcId="{8A3C32AD-B6CA-444B-BFF0-D727EADCE226}" destId="{59711CC7-ADD6-41BC-8EA9-2A73FDA4E4D3}" srcOrd="0" destOrd="0" presId="urn:microsoft.com/office/officeart/2018/2/layout/IconVerticalSolidList"/>
    <dgm:cxn modelId="{AB45CB86-696D-4239-B2D6-55F46C44BC99}" srcId="{8A3C32AD-B6CA-444B-BFF0-D727EADCE226}" destId="{2C24C4DA-100C-49A4-98C8-43A121463938}" srcOrd="1" destOrd="0" parTransId="{63875925-B6F9-4D92-9ED4-DC1433A8310E}" sibTransId="{BB7E77C8-0333-4097-AB0D-70903988A8C9}"/>
    <dgm:cxn modelId="{E11C2287-B711-4B80-870F-52ADD30C092C}" srcId="{8A3C32AD-B6CA-444B-BFF0-D727EADCE226}" destId="{2514CEBA-4C6B-44F9-B1C8-E10976354B69}" srcOrd="3" destOrd="0" parTransId="{A433C5BF-B296-48AA-95B3-37541A50976D}" sibTransId="{DE9B41F0-7C4D-44EA-8A05-A11762BB83C6}"/>
    <dgm:cxn modelId="{3C7B21AC-8A52-4C22-A6BE-7F0D31EFCB6A}" type="presOf" srcId="{9B17AFD8-E806-4CC3-AE7E-A84659F1E964}" destId="{8F017363-F53A-4CD0-9959-A36A786151A4}" srcOrd="0" destOrd="0" presId="urn:microsoft.com/office/officeart/2018/2/layout/IconVerticalSolidList"/>
    <dgm:cxn modelId="{E8FB40D3-4343-4919-854E-42B8052E8954}" type="presOf" srcId="{2C24C4DA-100C-49A4-98C8-43A121463938}" destId="{78BB67C3-3760-446D-8E1D-91009F2037D9}" srcOrd="0" destOrd="0" presId="urn:microsoft.com/office/officeart/2018/2/layout/IconVerticalSolidList"/>
    <dgm:cxn modelId="{C42A55FA-3519-43E0-9692-206BA4D95159}" srcId="{8A3C32AD-B6CA-444B-BFF0-D727EADCE226}" destId="{8539B9C6-3104-4097-8D2C-8B4D87BCDAE3}" srcOrd="0" destOrd="0" parTransId="{DA71E7AA-D762-4A6C-8767-51CC02ACAFD8}" sibTransId="{273BDAAF-316F-4D43-8EA8-B95AF4E673AA}"/>
    <dgm:cxn modelId="{E63322FF-2EB0-4C09-AD2D-B7219DA763C5}" type="presOf" srcId="{8539B9C6-3104-4097-8D2C-8B4D87BCDAE3}" destId="{04779EE3-0722-4985-B6C6-53C7D3BAE6D1}" srcOrd="0" destOrd="0" presId="urn:microsoft.com/office/officeart/2018/2/layout/IconVerticalSolidList"/>
    <dgm:cxn modelId="{E70CA0E1-1F13-43F5-8B3B-21F70BD52BB3}" type="presParOf" srcId="{59711CC7-ADD6-41BC-8EA9-2A73FDA4E4D3}" destId="{9D88EC6B-07EB-4084-9566-0C05C50C30DC}" srcOrd="0" destOrd="0" presId="urn:microsoft.com/office/officeart/2018/2/layout/IconVerticalSolidList"/>
    <dgm:cxn modelId="{093855F3-539E-4767-95D9-E7B58AAA1025}" type="presParOf" srcId="{9D88EC6B-07EB-4084-9566-0C05C50C30DC}" destId="{50D7A273-CC0F-4D84-B995-8B5476F3D0C0}" srcOrd="0" destOrd="0" presId="urn:microsoft.com/office/officeart/2018/2/layout/IconVerticalSolidList"/>
    <dgm:cxn modelId="{F2523BBA-ECAB-4C75-9A0B-EDF7D8A05795}" type="presParOf" srcId="{9D88EC6B-07EB-4084-9566-0C05C50C30DC}" destId="{7BE3536D-7AD0-43DF-AFB9-D0A939BC22DF}" srcOrd="1" destOrd="0" presId="urn:microsoft.com/office/officeart/2018/2/layout/IconVerticalSolidList"/>
    <dgm:cxn modelId="{57E07459-4D70-4AA8-B053-9ADEF7781C94}" type="presParOf" srcId="{9D88EC6B-07EB-4084-9566-0C05C50C30DC}" destId="{AED2098D-161C-42CF-8501-7A48F187C2CA}" srcOrd="2" destOrd="0" presId="urn:microsoft.com/office/officeart/2018/2/layout/IconVerticalSolidList"/>
    <dgm:cxn modelId="{39DECFAE-38A2-4704-AB24-B1BBE36FF05F}" type="presParOf" srcId="{9D88EC6B-07EB-4084-9566-0C05C50C30DC}" destId="{04779EE3-0722-4985-B6C6-53C7D3BAE6D1}" srcOrd="3" destOrd="0" presId="urn:microsoft.com/office/officeart/2018/2/layout/IconVerticalSolidList"/>
    <dgm:cxn modelId="{2A00FE4D-2528-4611-A7F7-6EDD62F3531A}" type="presParOf" srcId="{59711CC7-ADD6-41BC-8EA9-2A73FDA4E4D3}" destId="{A0FB606C-E1F6-48B5-BC4C-06E2EF965436}" srcOrd="1" destOrd="0" presId="urn:microsoft.com/office/officeart/2018/2/layout/IconVerticalSolidList"/>
    <dgm:cxn modelId="{A8752EA2-B907-413E-BD73-64E54444303C}" type="presParOf" srcId="{59711CC7-ADD6-41BC-8EA9-2A73FDA4E4D3}" destId="{EFECDDFE-5F69-404D-AE60-0CB0BFF4EADB}" srcOrd="2" destOrd="0" presId="urn:microsoft.com/office/officeart/2018/2/layout/IconVerticalSolidList"/>
    <dgm:cxn modelId="{B799903D-56B3-4AEE-8D5C-523CC42E9EF7}" type="presParOf" srcId="{EFECDDFE-5F69-404D-AE60-0CB0BFF4EADB}" destId="{F7C641D4-E88D-4515-A96F-C22F3AAAF83B}" srcOrd="0" destOrd="0" presId="urn:microsoft.com/office/officeart/2018/2/layout/IconVerticalSolidList"/>
    <dgm:cxn modelId="{7B052E86-980D-4383-9865-4279DAB156A3}" type="presParOf" srcId="{EFECDDFE-5F69-404D-AE60-0CB0BFF4EADB}" destId="{5CA7A9E5-842A-4BFC-99B3-72D74D7996FE}" srcOrd="1" destOrd="0" presId="urn:microsoft.com/office/officeart/2018/2/layout/IconVerticalSolidList"/>
    <dgm:cxn modelId="{4F696B79-397D-4CBA-A557-F46481E90417}" type="presParOf" srcId="{EFECDDFE-5F69-404D-AE60-0CB0BFF4EADB}" destId="{11562D4B-8A33-49AE-9992-D7BF3F7B7E5D}" srcOrd="2" destOrd="0" presId="urn:microsoft.com/office/officeart/2018/2/layout/IconVerticalSolidList"/>
    <dgm:cxn modelId="{F6BE97E0-76D2-4B6D-B0C1-1330FBE7F96D}" type="presParOf" srcId="{EFECDDFE-5F69-404D-AE60-0CB0BFF4EADB}" destId="{78BB67C3-3760-446D-8E1D-91009F2037D9}" srcOrd="3" destOrd="0" presId="urn:microsoft.com/office/officeart/2018/2/layout/IconVerticalSolidList"/>
    <dgm:cxn modelId="{6897AA53-EF86-4450-84E1-8F16271CECD7}" type="presParOf" srcId="{59711CC7-ADD6-41BC-8EA9-2A73FDA4E4D3}" destId="{F2255E5B-F143-40A3-9BBC-CDB757E0CADC}" srcOrd="3" destOrd="0" presId="urn:microsoft.com/office/officeart/2018/2/layout/IconVerticalSolidList"/>
    <dgm:cxn modelId="{5771B8DD-7025-405F-8501-4ADB940A540C}" type="presParOf" srcId="{59711CC7-ADD6-41BC-8EA9-2A73FDA4E4D3}" destId="{83CFEA50-BA57-420B-976B-4DC6C7A75E67}" srcOrd="4" destOrd="0" presId="urn:microsoft.com/office/officeart/2018/2/layout/IconVerticalSolidList"/>
    <dgm:cxn modelId="{8516F5AF-1DCE-401A-BB09-C16BCF806CC8}" type="presParOf" srcId="{83CFEA50-BA57-420B-976B-4DC6C7A75E67}" destId="{AE729B4C-C01A-480B-B136-20BD0EFA8D25}" srcOrd="0" destOrd="0" presId="urn:microsoft.com/office/officeart/2018/2/layout/IconVerticalSolidList"/>
    <dgm:cxn modelId="{4796952B-4547-4545-9368-6CD629C14748}" type="presParOf" srcId="{83CFEA50-BA57-420B-976B-4DC6C7A75E67}" destId="{D52E5B6A-08DF-4F92-9F35-54B4DAC61CC4}" srcOrd="1" destOrd="0" presId="urn:microsoft.com/office/officeart/2018/2/layout/IconVerticalSolidList"/>
    <dgm:cxn modelId="{7BB0F069-6C15-450F-B809-D6ADB033422A}" type="presParOf" srcId="{83CFEA50-BA57-420B-976B-4DC6C7A75E67}" destId="{B475559B-2AEA-424D-8284-25F089655334}" srcOrd="2" destOrd="0" presId="urn:microsoft.com/office/officeart/2018/2/layout/IconVerticalSolidList"/>
    <dgm:cxn modelId="{8147B051-84F6-46BF-A51F-8E85C63F832B}" type="presParOf" srcId="{83CFEA50-BA57-420B-976B-4DC6C7A75E67}" destId="{8F017363-F53A-4CD0-9959-A36A786151A4}" srcOrd="3" destOrd="0" presId="urn:microsoft.com/office/officeart/2018/2/layout/IconVerticalSolidList"/>
    <dgm:cxn modelId="{A0F67632-EC8E-4AD2-A871-8B8F9E6D3AD4}" type="presParOf" srcId="{59711CC7-ADD6-41BC-8EA9-2A73FDA4E4D3}" destId="{8CDC6B07-28B9-4F22-85C5-2EB136BEFA30}" srcOrd="5" destOrd="0" presId="urn:microsoft.com/office/officeart/2018/2/layout/IconVerticalSolidList"/>
    <dgm:cxn modelId="{F2ED4662-F0C1-4DE2-847B-8E0892EF6728}" type="presParOf" srcId="{59711CC7-ADD6-41BC-8EA9-2A73FDA4E4D3}" destId="{A23C914B-6C0C-4FCC-A2B8-5646C2103EE6}" srcOrd="6" destOrd="0" presId="urn:microsoft.com/office/officeart/2018/2/layout/IconVerticalSolidList"/>
    <dgm:cxn modelId="{150A2473-3FB1-4E4B-968B-A2646223E8AE}" type="presParOf" srcId="{A23C914B-6C0C-4FCC-A2B8-5646C2103EE6}" destId="{017EE5D2-288A-4F73-922B-859F1ABB757A}" srcOrd="0" destOrd="0" presId="urn:microsoft.com/office/officeart/2018/2/layout/IconVerticalSolidList"/>
    <dgm:cxn modelId="{05074CFF-1C10-4475-9314-97AD583050EF}" type="presParOf" srcId="{A23C914B-6C0C-4FCC-A2B8-5646C2103EE6}" destId="{32E80D07-9229-404B-8AA8-0121D863892A}" srcOrd="1" destOrd="0" presId="urn:microsoft.com/office/officeart/2018/2/layout/IconVerticalSolidList"/>
    <dgm:cxn modelId="{C0895015-169D-4E5C-8854-0C19FB86953F}" type="presParOf" srcId="{A23C914B-6C0C-4FCC-A2B8-5646C2103EE6}" destId="{B5D134DC-42C6-426E-B072-9A37979E183F}" srcOrd="2" destOrd="0" presId="urn:microsoft.com/office/officeart/2018/2/layout/IconVerticalSolidList"/>
    <dgm:cxn modelId="{32DD605D-FE62-4890-9B90-B94B36E3C69A}" type="presParOf" srcId="{A23C914B-6C0C-4FCC-A2B8-5646C2103EE6}" destId="{7670DC7A-4A80-495B-B4F9-DB2E10C4D67B}"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A3C32AD-B6CA-444B-BFF0-D727EADCE226}"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8539B9C6-3104-4097-8D2C-8B4D87BCDAE3}">
      <dgm:prSet/>
      <dgm:spPr/>
      <dgm:t>
        <a:bodyPr/>
        <a:lstStyle/>
        <a:p>
          <a:pPr>
            <a:lnSpc>
              <a:spcPct val="100000"/>
            </a:lnSpc>
          </a:pPr>
          <a:r>
            <a:rPr lang="nl-NL"/>
            <a:t>Container Orchestration</a:t>
          </a:r>
          <a:endParaRPr lang="en-US"/>
        </a:p>
      </dgm:t>
    </dgm:pt>
    <dgm:pt modelId="{DA71E7AA-D762-4A6C-8767-51CC02ACAFD8}" type="parTrans" cxnId="{C42A55FA-3519-43E0-9692-206BA4D95159}">
      <dgm:prSet/>
      <dgm:spPr/>
      <dgm:t>
        <a:bodyPr/>
        <a:lstStyle/>
        <a:p>
          <a:endParaRPr lang="en-US"/>
        </a:p>
      </dgm:t>
    </dgm:pt>
    <dgm:pt modelId="{273BDAAF-316F-4D43-8EA8-B95AF4E673AA}" type="sibTrans" cxnId="{C42A55FA-3519-43E0-9692-206BA4D95159}">
      <dgm:prSet/>
      <dgm:spPr/>
      <dgm:t>
        <a:bodyPr/>
        <a:lstStyle/>
        <a:p>
          <a:endParaRPr lang="en-US"/>
        </a:p>
      </dgm:t>
    </dgm:pt>
    <dgm:pt modelId="{2C24C4DA-100C-49A4-98C8-43A121463938}">
      <dgm:prSet/>
      <dgm:spPr/>
      <dgm:t>
        <a:bodyPr/>
        <a:lstStyle/>
        <a:p>
          <a:pPr>
            <a:lnSpc>
              <a:spcPct val="100000"/>
            </a:lnSpc>
          </a:pPr>
          <a:r>
            <a:rPr lang="nl-NL"/>
            <a:t>High Availablity / geen downtime</a:t>
          </a:r>
          <a:endParaRPr lang="en-US"/>
        </a:p>
      </dgm:t>
    </dgm:pt>
    <dgm:pt modelId="{63875925-B6F9-4D92-9ED4-DC1433A8310E}" type="parTrans" cxnId="{AB45CB86-696D-4239-B2D6-55F46C44BC99}">
      <dgm:prSet/>
      <dgm:spPr/>
      <dgm:t>
        <a:bodyPr/>
        <a:lstStyle/>
        <a:p>
          <a:endParaRPr lang="en-US"/>
        </a:p>
      </dgm:t>
    </dgm:pt>
    <dgm:pt modelId="{BB7E77C8-0333-4097-AB0D-70903988A8C9}" type="sibTrans" cxnId="{AB45CB86-696D-4239-B2D6-55F46C44BC99}">
      <dgm:prSet/>
      <dgm:spPr/>
      <dgm:t>
        <a:bodyPr/>
        <a:lstStyle/>
        <a:p>
          <a:endParaRPr lang="en-US"/>
        </a:p>
      </dgm:t>
    </dgm:pt>
    <dgm:pt modelId="{9B17AFD8-E806-4CC3-AE7E-A84659F1E964}">
      <dgm:prSet/>
      <dgm:spPr/>
      <dgm:t>
        <a:bodyPr/>
        <a:lstStyle/>
        <a:p>
          <a:pPr>
            <a:lnSpc>
              <a:spcPct val="100000"/>
            </a:lnSpc>
          </a:pPr>
          <a:r>
            <a:rPr lang="nl-NL"/>
            <a:t>Scalability / high performance</a:t>
          </a:r>
          <a:endParaRPr lang="en-US"/>
        </a:p>
      </dgm:t>
    </dgm:pt>
    <dgm:pt modelId="{43D51DE0-7EF4-4FC5-BDAE-1BA221E8F71B}" type="parTrans" cxnId="{19AE3E21-D7E4-4CF0-ACFE-1832DF9C9949}">
      <dgm:prSet/>
      <dgm:spPr/>
      <dgm:t>
        <a:bodyPr/>
        <a:lstStyle/>
        <a:p>
          <a:endParaRPr lang="en-US"/>
        </a:p>
      </dgm:t>
    </dgm:pt>
    <dgm:pt modelId="{3B0F0A98-4B64-43EC-835C-CFE88C76E0B5}" type="sibTrans" cxnId="{19AE3E21-D7E4-4CF0-ACFE-1832DF9C9949}">
      <dgm:prSet/>
      <dgm:spPr/>
      <dgm:t>
        <a:bodyPr/>
        <a:lstStyle/>
        <a:p>
          <a:endParaRPr lang="en-US"/>
        </a:p>
      </dgm:t>
    </dgm:pt>
    <dgm:pt modelId="{2514CEBA-4C6B-44F9-B1C8-E10976354B69}">
      <dgm:prSet/>
      <dgm:spPr/>
      <dgm:t>
        <a:bodyPr/>
        <a:lstStyle/>
        <a:p>
          <a:pPr>
            <a:lnSpc>
              <a:spcPct val="100000"/>
            </a:lnSpc>
          </a:pPr>
          <a:r>
            <a:rPr lang="en-US" dirty="0"/>
            <a:t>Disaster recovery</a:t>
          </a:r>
        </a:p>
      </dgm:t>
    </dgm:pt>
    <dgm:pt modelId="{A433C5BF-B296-48AA-95B3-37541A50976D}" type="parTrans" cxnId="{E11C2287-B711-4B80-870F-52ADD30C092C}">
      <dgm:prSet/>
      <dgm:spPr/>
      <dgm:t>
        <a:bodyPr/>
        <a:lstStyle/>
        <a:p>
          <a:endParaRPr lang="nl-NL"/>
        </a:p>
      </dgm:t>
    </dgm:pt>
    <dgm:pt modelId="{DE9B41F0-7C4D-44EA-8A05-A11762BB83C6}" type="sibTrans" cxnId="{E11C2287-B711-4B80-870F-52ADD30C092C}">
      <dgm:prSet/>
      <dgm:spPr/>
      <dgm:t>
        <a:bodyPr/>
        <a:lstStyle/>
        <a:p>
          <a:endParaRPr lang="nl-NL"/>
        </a:p>
      </dgm:t>
    </dgm:pt>
    <dgm:pt modelId="{59711CC7-ADD6-41BC-8EA9-2A73FDA4E4D3}" type="pres">
      <dgm:prSet presAssocID="{8A3C32AD-B6CA-444B-BFF0-D727EADCE226}" presName="root" presStyleCnt="0">
        <dgm:presLayoutVars>
          <dgm:dir/>
          <dgm:resizeHandles val="exact"/>
        </dgm:presLayoutVars>
      </dgm:prSet>
      <dgm:spPr/>
    </dgm:pt>
    <dgm:pt modelId="{9D88EC6B-07EB-4084-9566-0C05C50C30DC}" type="pres">
      <dgm:prSet presAssocID="{8539B9C6-3104-4097-8D2C-8B4D87BCDAE3}" presName="compNode" presStyleCnt="0"/>
      <dgm:spPr/>
    </dgm:pt>
    <dgm:pt modelId="{50D7A273-CC0F-4D84-B995-8B5476F3D0C0}" type="pres">
      <dgm:prSet presAssocID="{8539B9C6-3104-4097-8D2C-8B4D87BCDAE3}" presName="bgRect" presStyleLbl="bgShp" presStyleIdx="0" presStyleCnt="4"/>
      <dgm:spPr/>
    </dgm:pt>
    <dgm:pt modelId="{7BE3536D-7AD0-43DF-AFB9-D0A939BC22DF}" type="pres">
      <dgm:prSet presAssocID="{8539B9C6-3104-4097-8D2C-8B4D87BCDAE3}"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AED2098D-161C-42CF-8501-7A48F187C2CA}" type="pres">
      <dgm:prSet presAssocID="{8539B9C6-3104-4097-8D2C-8B4D87BCDAE3}" presName="spaceRect" presStyleCnt="0"/>
      <dgm:spPr/>
    </dgm:pt>
    <dgm:pt modelId="{04779EE3-0722-4985-B6C6-53C7D3BAE6D1}" type="pres">
      <dgm:prSet presAssocID="{8539B9C6-3104-4097-8D2C-8B4D87BCDAE3}" presName="parTx" presStyleLbl="revTx" presStyleIdx="0" presStyleCnt="4">
        <dgm:presLayoutVars>
          <dgm:chMax val="0"/>
          <dgm:chPref val="0"/>
        </dgm:presLayoutVars>
      </dgm:prSet>
      <dgm:spPr/>
    </dgm:pt>
    <dgm:pt modelId="{A0FB606C-E1F6-48B5-BC4C-06E2EF965436}" type="pres">
      <dgm:prSet presAssocID="{273BDAAF-316F-4D43-8EA8-B95AF4E673AA}" presName="sibTrans" presStyleCnt="0"/>
      <dgm:spPr/>
    </dgm:pt>
    <dgm:pt modelId="{EFECDDFE-5F69-404D-AE60-0CB0BFF4EADB}" type="pres">
      <dgm:prSet presAssocID="{2C24C4DA-100C-49A4-98C8-43A121463938}" presName="compNode" presStyleCnt="0"/>
      <dgm:spPr/>
    </dgm:pt>
    <dgm:pt modelId="{F7C641D4-E88D-4515-A96F-C22F3AAAF83B}" type="pres">
      <dgm:prSet presAssocID="{2C24C4DA-100C-49A4-98C8-43A121463938}" presName="bgRect" presStyleLbl="bgShp" presStyleIdx="1" presStyleCnt="4"/>
      <dgm:spPr/>
    </dgm:pt>
    <dgm:pt modelId="{5CA7A9E5-842A-4BFC-99B3-72D74D7996FE}" type="pres">
      <dgm:prSet presAssocID="{2C24C4DA-100C-49A4-98C8-43A121463938}"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hermometer"/>
        </a:ext>
      </dgm:extLst>
    </dgm:pt>
    <dgm:pt modelId="{11562D4B-8A33-49AE-9992-D7BF3F7B7E5D}" type="pres">
      <dgm:prSet presAssocID="{2C24C4DA-100C-49A4-98C8-43A121463938}" presName="spaceRect" presStyleCnt="0"/>
      <dgm:spPr/>
    </dgm:pt>
    <dgm:pt modelId="{78BB67C3-3760-446D-8E1D-91009F2037D9}" type="pres">
      <dgm:prSet presAssocID="{2C24C4DA-100C-49A4-98C8-43A121463938}" presName="parTx" presStyleLbl="revTx" presStyleIdx="1" presStyleCnt="4">
        <dgm:presLayoutVars>
          <dgm:chMax val="0"/>
          <dgm:chPref val="0"/>
        </dgm:presLayoutVars>
      </dgm:prSet>
      <dgm:spPr/>
    </dgm:pt>
    <dgm:pt modelId="{F2255E5B-F143-40A3-9BBC-CDB757E0CADC}" type="pres">
      <dgm:prSet presAssocID="{BB7E77C8-0333-4097-AB0D-70903988A8C9}" presName="sibTrans" presStyleCnt="0"/>
      <dgm:spPr/>
    </dgm:pt>
    <dgm:pt modelId="{83CFEA50-BA57-420B-976B-4DC6C7A75E67}" type="pres">
      <dgm:prSet presAssocID="{9B17AFD8-E806-4CC3-AE7E-A84659F1E964}" presName="compNode" presStyleCnt="0"/>
      <dgm:spPr/>
    </dgm:pt>
    <dgm:pt modelId="{AE729B4C-C01A-480B-B136-20BD0EFA8D25}" type="pres">
      <dgm:prSet presAssocID="{9B17AFD8-E806-4CC3-AE7E-A84659F1E964}" presName="bgRect" presStyleLbl="bgShp" presStyleIdx="2" presStyleCnt="4" custLinFactNeighborX="1240" custLinFactNeighborY="-3274"/>
      <dgm:spPr/>
    </dgm:pt>
    <dgm:pt modelId="{D52E5B6A-08DF-4F92-9F35-54B4DAC61CC4}" type="pres">
      <dgm:prSet presAssocID="{9B17AFD8-E806-4CC3-AE7E-A84659F1E964}"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Gauge"/>
        </a:ext>
      </dgm:extLst>
    </dgm:pt>
    <dgm:pt modelId="{B475559B-2AEA-424D-8284-25F089655334}" type="pres">
      <dgm:prSet presAssocID="{9B17AFD8-E806-4CC3-AE7E-A84659F1E964}" presName="spaceRect" presStyleCnt="0"/>
      <dgm:spPr/>
    </dgm:pt>
    <dgm:pt modelId="{8F017363-F53A-4CD0-9959-A36A786151A4}" type="pres">
      <dgm:prSet presAssocID="{9B17AFD8-E806-4CC3-AE7E-A84659F1E964}" presName="parTx" presStyleLbl="revTx" presStyleIdx="2" presStyleCnt="4">
        <dgm:presLayoutVars>
          <dgm:chMax val="0"/>
          <dgm:chPref val="0"/>
        </dgm:presLayoutVars>
      </dgm:prSet>
      <dgm:spPr/>
    </dgm:pt>
    <dgm:pt modelId="{8CDC6B07-28B9-4F22-85C5-2EB136BEFA30}" type="pres">
      <dgm:prSet presAssocID="{3B0F0A98-4B64-43EC-835C-CFE88C76E0B5}" presName="sibTrans" presStyleCnt="0"/>
      <dgm:spPr/>
    </dgm:pt>
    <dgm:pt modelId="{A23C914B-6C0C-4FCC-A2B8-5646C2103EE6}" type="pres">
      <dgm:prSet presAssocID="{2514CEBA-4C6B-44F9-B1C8-E10976354B69}" presName="compNode" presStyleCnt="0"/>
      <dgm:spPr/>
    </dgm:pt>
    <dgm:pt modelId="{017EE5D2-288A-4F73-922B-859F1ABB757A}" type="pres">
      <dgm:prSet presAssocID="{2514CEBA-4C6B-44F9-B1C8-E10976354B69}" presName="bgRect" presStyleLbl="bgShp" presStyleIdx="3" presStyleCnt="4"/>
      <dgm:spPr/>
    </dgm:pt>
    <dgm:pt modelId="{32E80D07-9229-404B-8AA8-0121D863892A}" type="pres">
      <dgm:prSet presAssocID="{2514CEBA-4C6B-44F9-B1C8-E10976354B69}"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Warning"/>
        </a:ext>
      </dgm:extLst>
    </dgm:pt>
    <dgm:pt modelId="{B5D134DC-42C6-426E-B072-9A37979E183F}" type="pres">
      <dgm:prSet presAssocID="{2514CEBA-4C6B-44F9-B1C8-E10976354B69}" presName="spaceRect" presStyleCnt="0"/>
      <dgm:spPr/>
    </dgm:pt>
    <dgm:pt modelId="{7670DC7A-4A80-495B-B4F9-DB2E10C4D67B}" type="pres">
      <dgm:prSet presAssocID="{2514CEBA-4C6B-44F9-B1C8-E10976354B69}" presName="parTx" presStyleLbl="revTx" presStyleIdx="3" presStyleCnt="4">
        <dgm:presLayoutVars>
          <dgm:chMax val="0"/>
          <dgm:chPref val="0"/>
        </dgm:presLayoutVars>
      </dgm:prSet>
      <dgm:spPr/>
    </dgm:pt>
  </dgm:ptLst>
  <dgm:cxnLst>
    <dgm:cxn modelId="{19AE3E21-D7E4-4CF0-ACFE-1832DF9C9949}" srcId="{8A3C32AD-B6CA-444B-BFF0-D727EADCE226}" destId="{9B17AFD8-E806-4CC3-AE7E-A84659F1E964}" srcOrd="2" destOrd="0" parTransId="{43D51DE0-7EF4-4FC5-BDAE-1BA221E8F71B}" sibTransId="{3B0F0A98-4B64-43EC-835C-CFE88C76E0B5}"/>
    <dgm:cxn modelId="{C0FD5242-9965-4607-A47D-9C8631B38E2F}" type="presOf" srcId="{2514CEBA-4C6B-44F9-B1C8-E10976354B69}" destId="{7670DC7A-4A80-495B-B4F9-DB2E10C4D67B}" srcOrd="0" destOrd="0" presId="urn:microsoft.com/office/officeart/2018/2/layout/IconVerticalSolidList"/>
    <dgm:cxn modelId="{EEB5DD57-2A4D-470C-BA9C-3A2901E591C5}" type="presOf" srcId="{8A3C32AD-B6CA-444B-BFF0-D727EADCE226}" destId="{59711CC7-ADD6-41BC-8EA9-2A73FDA4E4D3}" srcOrd="0" destOrd="0" presId="urn:microsoft.com/office/officeart/2018/2/layout/IconVerticalSolidList"/>
    <dgm:cxn modelId="{AB45CB86-696D-4239-B2D6-55F46C44BC99}" srcId="{8A3C32AD-B6CA-444B-BFF0-D727EADCE226}" destId="{2C24C4DA-100C-49A4-98C8-43A121463938}" srcOrd="1" destOrd="0" parTransId="{63875925-B6F9-4D92-9ED4-DC1433A8310E}" sibTransId="{BB7E77C8-0333-4097-AB0D-70903988A8C9}"/>
    <dgm:cxn modelId="{E11C2287-B711-4B80-870F-52ADD30C092C}" srcId="{8A3C32AD-B6CA-444B-BFF0-D727EADCE226}" destId="{2514CEBA-4C6B-44F9-B1C8-E10976354B69}" srcOrd="3" destOrd="0" parTransId="{A433C5BF-B296-48AA-95B3-37541A50976D}" sibTransId="{DE9B41F0-7C4D-44EA-8A05-A11762BB83C6}"/>
    <dgm:cxn modelId="{3C7B21AC-8A52-4C22-A6BE-7F0D31EFCB6A}" type="presOf" srcId="{9B17AFD8-E806-4CC3-AE7E-A84659F1E964}" destId="{8F017363-F53A-4CD0-9959-A36A786151A4}" srcOrd="0" destOrd="0" presId="urn:microsoft.com/office/officeart/2018/2/layout/IconVerticalSolidList"/>
    <dgm:cxn modelId="{E8FB40D3-4343-4919-854E-42B8052E8954}" type="presOf" srcId="{2C24C4DA-100C-49A4-98C8-43A121463938}" destId="{78BB67C3-3760-446D-8E1D-91009F2037D9}" srcOrd="0" destOrd="0" presId="urn:microsoft.com/office/officeart/2018/2/layout/IconVerticalSolidList"/>
    <dgm:cxn modelId="{C42A55FA-3519-43E0-9692-206BA4D95159}" srcId="{8A3C32AD-B6CA-444B-BFF0-D727EADCE226}" destId="{8539B9C6-3104-4097-8D2C-8B4D87BCDAE3}" srcOrd="0" destOrd="0" parTransId="{DA71E7AA-D762-4A6C-8767-51CC02ACAFD8}" sibTransId="{273BDAAF-316F-4D43-8EA8-B95AF4E673AA}"/>
    <dgm:cxn modelId="{E63322FF-2EB0-4C09-AD2D-B7219DA763C5}" type="presOf" srcId="{8539B9C6-3104-4097-8D2C-8B4D87BCDAE3}" destId="{04779EE3-0722-4985-B6C6-53C7D3BAE6D1}" srcOrd="0" destOrd="0" presId="urn:microsoft.com/office/officeart/2018/2/layout/IconVerticalSolidList"/>
    <dgm:cxn modelId="{E70CA0E1-1F13-43F5-8B3B-21F70BD52BB3}" type="presParOf" srcId="{59711CC7-ADD6-41BC-8EA9-2A73FDA4E4D3}" destId="{9D88EC6B-07EB-4084-9566-0C05C50C30DC}" srcOrd="0" destOrd="0" presId="urn:microsoft.com/office/officeart/2018/2/layout/IconVerticalSolidList"/>
    <dgm:cxn modelId="{093855F3-539E-4767-95D9-E7B58AAA1025}" type="presParOf" srcId="{9D88EC6B-07EB-4084-9566-0C05C50C30DC}" destId="{50D7A273-CC0F-4D84-B995-8B5476F3D0C0}" srcOrd="0" destOrd="0" presId="urn:microsoft.com/office/officeart/2018/2/layout/IconVerticalSolidList"/>
    <dgm:cxn modelId="{F2523BBA-ECAB-4C75-9A0B-EDF7D8A05795}" type="presParOf" srcId="{9D88EC6B-07EB-4084-9566-0C05C50C30DC}" destId="{7BE3536D-7AD0-43DF-AFB9-D0A939BC22DF}" srcOrd="1" destOrd="0" presId="urn:microsoft.com/office/officeart/2018/2/layout/IconVerticalSolidList"/>
    <dgm:cxn modelId="{57E07459-4D70-4AA8-B053-9ADEF7781C94}" type="presParOf" srcId="{9D88EC6B-07EB-4084-9566-0C05C50C30DC}" destId="{AED2098D-161C-42CF-8501-7A48F187C2CA}" srcOrd="2" destOrd="0" presId="urn:microsoft.com/office/officeart/2018/2/layout/IconVerticalSolidList"/>
    <dgm:cxn modelId="{39DECFAE-38A2-4704-AB24-B1BBE36FF05F}" type="presParOf" srcId="{9D88EC6B-07EB-4084-9566-0C05C50C30DC}" destId="{04779EE3-0722-4985-B6C6-53C7D3BAE6D1}" srcOrd="3" destOrd="0" presId="urn:microsoft.com/office/officeart/2018/2/layout/IconVerticalSolidList"/>
    <dgm:cxn modelId="{2A00FE4D-2528-4611-A7F7-6EDD62F3531A}" type="presParOf" srcId="{59711CC7-ADD6-41BC-8EA9-2A73FDA4E4D3}" destId="{A0FB606C-E1F6-48B5-BC4C-06E2EF965436}" srcOrd="1" destOrd="0" presId="urn:microsoft.com/office/officeart/2018/2/layout/IconVerticalSolidList"/>
    <dgm:cxn modelId="{A8752EA2-B907-413E-BD73-64E54444303C}" type="presParOf" srcId="{59711CC7-ADD6-41BC-8EA9-2A73FDA4E4D3}" destId="{EFECDDFE-5F69-404D-AE60-0CB0BFF4EADB}" srcOrd="2" destOrd="0" presId="urn:microsoft.com/office/officeart/2018/2/layout/IconVerticalSolidList"/>
    <dgm:cxn modelId="{B799903D-56B3-4AEE-8D5C-523CC42E9EF7}" type="presParOf" srcId="{EFECDDFE-5F69-404D-AE60-0CB0BFF4EADB}" destId="{F7C641D4-E88D-4515-A96F-C22F3AAAF83B}" srcOrd="0" destOrd="0" presId="urn:microsoft.com/office/officeart/2018/2/layout/IconVerticalSolidList"/>
    <dgm:cxn modelId="{7B052E86-980D-4383-9865-4279DAB156A3}" type="presParOf" srcId="{EFECDDFE-5F69-404D-AE60-0CB0BFF4EADB}" destId="{5CA7A9E5-842A-4BFC-99B3-72D74D7996FE}" srcOrd="1" destOrd="0" presId="urn:microsoft.com/office/officeart/2018/2/layout/IconVerticalSolidList"/>
    <dgm:cxn modelId="{4F696B79-397D-4CBA-A557-F46481E90417}" type="presParOf" srcId="{EFECDDFE-5F69-404D-AE60-0CB0BFF4EADB}" destId="{11562D4B-8A33-49AE-9992-D7BF3F7B7E5D}" srcOrd="2" destOrd="0" presId="urn:microsoft.com/office/officeart/2018/2/layout/IconVerticalSolidList"/>
    <dgm:cxn modelId="{F6BE97E0-76D2-4B6D-B0C1-1330FBE7F96D}" type="presParOf" srcId="{EFECDDFE-5F69-404D-AE60-0CB0BFF4EADB}" destId="{78BB67C3-3760-446D-8E1D-91009F2037D9}" srcOrd="3" destOrd="0" presId="urn:microsoft.com/office/officeart/2018/2/layout/IconVerticalSolidList"/>
    <dgm:cxn modelId="{6897AA53-EF86-4450-84E1-8F16271CECD7}" type="presParOf" srcId="{59711CC7-ADD6-41BC-8EA9-2A73FDA4E4D3}" destId="{F2255E5B-F143-40A3-9BBC-CDB757E0CADC}" srcOrd="3" destOrd="0" presId="urn:microsoft.com/office/officeart/2018/2/layout/IconVerticalSolidList"/>
    <dgm:cxn modelId="{5771B8DD-7025-405F-8501-4ADB940A540C}" type="presParOf" srcId="{59711CC7-ADD6-41BC-8EA9-2A73FDA4E4D3}" destId="{83CFEA50-BA57-420B-976B-4DC6C7A75E67}" srcOrd="4" destOrd="0" presId="urn:microsoft.com/office/officeart/2018/2/layout/IconVerticalSolidList"/>
    <dgm:cxn modelId="{8516F5AF-1DCE-401A-BB09-C16BCF806CC8}" type="presParOf" srcId="{83CFEA50-BA57-420B-976B-4DC6C7A75E67}" destId="{AE729B4C-C01A-480B-B136-20BD0EFA8D25}" srcOrd="0" destOrd="0" presId="urn:microsoft.com/office/officeart/2018/2/layout/IconVerticalSolidList"/>
    <dgm:cxn modelId="{4796952B-4547-4545-9368-6CD629C14748}" type="presParOf" srcId="{83CFEA50-BA57-420B-976B-4DC6C7A75E67}" destId="{D52E5B6A-08DF-4F92-9F35-54B4DAC61CC4}" srcOrd="1" destOrd="0" presId="urn:microsoft.com/office/officeart/2018/2/layout/IconVerticalSolidList"/>
    <dgm:cxn modelId="{7BB0F069-6C15-450F-B809-D6ADB033422A}" type="presParOf" srcId="{83CFEA50-BA57-420B-976B-4DC6C7A75E67}" destId="{B475559B-2AEA-424D-8284-25F089655334}" srcOrd="2" destOrd="0" presId="urn:microsoft.com/office/officeart/2018/2/layout/IconVerticalSolidList"/>
    <dgm:cxn modelId="{8147B051-84F6-46BF-A51F-8E85C63F832B}" type="presParOf" srcId="{83CFEA50-BA57-420B-976B-4DC6C7A75E67}" destId="{8F017363-F53A-4CD0-9959-A36A786151A4}" srcOrd="3" destOrd="0" presId="urn:microsoft.com/office/officeart/2018/2/layout/IconVerticalSolidList"/>
    <dgm:cxn modelId="{A0F67632-EC8E-4AD2-A871-8B8F9E6D3AD4}" type="presParOf" srcId="{59711CC7-ADD6-41BC-8EA9-2A73FDA4E4D3}" destId="{8CDC6B07-28B9-4F22-85C5-2EB136BEFA30}" srcOrd="5" destOrd="0" presId="urn:microsoft.com/office/officeart/2018/2/layout/IconVerticalSolidList"/>
    <dgm:cxn modelId="{F2ED4662-F0C1-4DE2-847B-8E0892EF6728}" type="presParOf" srcId="{59711CC7-ADD6-41BC-8EA9-2A73FDA4E4D3}" destId="{A23C914B-6C0C-4FCC-A2B8-5646C2103EE6}" srcOrd="6" destOrd="0" presId="urn:microsoft.com/office/officeart/2018/2/layout/IconVerticalSolidList"/>
    <dgm:cxn modelId="{150A2473-3FB1-4E4B-968B-A2646223E8AE}" type="presParOf" srcId="{A23C914B-6C0C-4FCC-A2B8-5646C2103EE6}" destId="{017EE5D2-288A-4F73-922B-859F1ABB757A}" srcOrd="0" destOrd="0" presId="urn:microsoft.com/office/officeart/2018/2/layout/IconVerticalSolidList"/>
    <dgm:cxn modelId="{05074CFF-1C10-4475-9314-97AD583050EF}" type="presParOf" srcId="{A23C914B-6C0C-4FCC-A2B8-5646C2103EE6}" destId="{32E80D07-9229-404B-8AA8-0121D863892A}" srcOrd="1" destOrd="0" presId="urn:microsoft.com/office/officeart/2018/2/layout/IconVerticalSolidList"/>
    <dgm:cxn modelId="{C0895015-169D-4E5C-8854-0C19FB86953F}" type="presParOf" srcId="{A23C914B-6C0C-4FCC-A2B8-5646C2103EE6}" destId="{B5D134DC-42C6-426E-B072-9A37979E183F}" srcOrd="2" destOrd="0" presId="urn:microsoft.com/office/officeart/2018/2/layout/IconVerticalSolidList"/>
    <dgm:cxn modelId="{32DD605D-FE62-4890-9B90-B94B36E3C69A}" type="presParOf" srcId="{A23C914B-6C0C-4FCC-A2B8-5646C2103EE6}" destId="{7670DC7A-4A80-495B-B4F9-DB2E10C4D67B}"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3F57192-7F7C-4369-9148-5B4CBF9076D9}" type="doc">
      <dgm:prSet loTypeId="urn:microsoft.com/office/officeart/2005/8/layout/default" loCatId="list" qsTypeId="urn:microsoft.com/office/officeart/2005/8/quickstyle/simple4" qsCatId="simple" csTypeId="urn:microsoft.com/office/officeart/2005/8/colors/accent1_2" csCatId="accent1"/>
      <dgm:spPr/>
      <dgm:t>
        <a:bodyPr/>
        <a:lstStyle/>
        <a:p>
          <a:endParaRPr lang="en-US"/>
        </a:p>
      </dgm:t>
    </dgm:pt>
    <dgm:pt modelId="{5CF5846B-CD3E-409F-BC3A-BAB855DDBBF7}">
      <dgm:prSet/>
      <dgm:spPr/>
      <dgm:t>
        <a:bodyPr/>
        <a:lstStyle/>
        <a:p>
          <a:r>
            <a:rPr lang="nl-NL"/>
            <a:t>Pod</a:t>
          </a:r>
          <a:endParaRPr lang="en-US"/>
        </a:p>
      </dgm:t>
    </dgm:pt>
    <dgm:pt modelId="{F419B634-F380-4DA0-868C-36062BEFCAB2}" type="parTrans" cxnId="{78E4ADEC-B377-4C40-8240-A10F59210482}">
      <dgm:prSet/>
      <dgm:spPr/>
      <dgm:t>
        <a:bodyPr/>
        <a:lstStyle/>
        <a:p>
          <a:endParaRPr lang="en-US"/>
        </a:p>
      </dgm:t>
    </dgm:pt>
    <dgm:pt modelId="{3A461CD1-4AAA-4547-8500-46EA72B43AE9}" type="sibTrans" cxnId="{78E4ADEC-B377-4C40-8240-A10F59210482}">
      <dgm:prSet/>
      <dgm:spPr/>
      <dgm:t>
        <a:bodyPr/>
        <a:lstStyle/>
        <a:p>
          <a:endParaRPr lang="en-US"/>
        </a:p>
      </dgm:t>
    </dgm:pt>
    <dgm:pt modelId="{889A9026-00D1-46C6-85E4-154DEDEBB0AD}">
      <dgm:prSet/>
      <dgm:spPr/>
      <dgm:t>
        <a:bodyPr/>
        <a:lstStyle/>
        <a:p>
          <a:r>
            <a:rPr lang="nl-NL" dirty="0"/>
            <a:t>Service</a:t>
          </a:r>
          <a:endParaRPr lang="en-US" dirty="0"/>
        </a:p>
      </dgm:t>
    </dgm:pt>
    <dgm:pt modelId="{02557BA0-D7D4-4659-9F6D-719DF24C85BF}" type="parTrans" cxnId="{0DC9498D-E0EF-41E3-A760-5C4468F1DD43}">
      <dgm:prSet/>
      <dgm:spPr/>
      <dgm:t>
        <a:bodyPr/>
        <a:lstStyle/>
        <a:p>
          <a:endParaRPr lang="en-US"/>
        </a:p>
      </dgm:t>
    </dgm:pt>
    <dgm:pt modelId="{C22D489C-9DB1-4D31-9FAD-036669889DDC}" type="sibTrans" cxnId="{0DC9498D-E0EF-41E3-A760-5C4468F1DD43}">
      <dgm:prSet/>
      <dgm:spPr/>
      <dgm:t>
        <a:bodyPr/>
        <a:lstStyle/>
        <a:p>
          <a:endParaRPr lang="en-US"/>
        </a:p>
      </dgm:t>
    </dgm:pt>
    <dgm:pt modelId="{C94D9828-9810-4717-9245-38C2144E4A45}">
      <dgm:prSet/>
      <dgm:spPr/>
      <dgm:t>
        <a:bodyPr/>
        <a:lstStyle/>
        <a:p>
          <a:r>
            <a:rPr lang="nl-NL"/>
            <a:t>Ingress</a:t>
          </a:r>
          <a:endParaRPr lang="en-US"/>
        </a:p>
      </dgm:t>
    </dgm:pt>
    <dgm:pt modelId="{FDC4F260-1D13-4639-B52E-CD65233C17B8}" type="parTrans" cxnId="{CA518DCF-D2BC-40FA-AC0E-FA6122DA4C86}">
      <dgm:prSet/>
      <dgm:spPr/>
      <dgm:t>
        <a:bodyPr/>
        <a:lstStyle/>
        <a:p>
          <a:endParaRPr lang="en-US"/>
        </a:p>
      </dgm:t>
    </dgm:pt>
    <dgm:pt modelId="{C6129A21-713B-47F3-A2FF-F2CF0F283F6B}" type="sibTrans" cxnId="{CA518DCF-D2BC-40FA-AC0E-FA6122DA4C86}">
      <dgm:prSet/>
      <dgm:spPr/>
      <dgm:t>
        <a:bodyPr/>
        <a:lstStyle/>
        <a:p>
          <a:endParaRPr lang="en-US"/>
        </a:p>
      </dgm:t>
    </dgm:pt>
    <dgm:pt modelId="{F0E56011-7974-420F-86DC-F6D46B997937}">
      <dgm:prSet/>
      <dgm:spPr/>
      <dgm:t>
        <a:bodyPr/>
        <a:lstStyle/>
        <a:p>
          <a:r>
            <a:rPr lang="nl-NL"/>
            <a:t>ConfigMap</a:t>
          </a:r>
          <a:endParaRPr lang="en-US"/>
        </a:p>
      </dgm:t>
    </dgm:pt>
    <dgm:pt modelId="{3761204B-D9D6-4E41-91ED-E2C3E2CA2D1F}" type="parTrans" cxnId="{E369E560-9108-4A81-BC30-2691D875DF7A}">
      <dgm:prSet/>
      <dgm:spPr/>
      <dgm:t>
        <a:bodyPr/>
        <a:lstStyle/>
        <a:p>
          <a:endParaRPr lang="en-US"/>
        </a:p>
      </dgm:t>
    </dgm:pt>
    <dgm:pt modelId="{D6586F03-B9D8-4A3B-BE3C-3795AE08A735}" type="sibTrans" cxnId="{E369E560-9108-4A81-BC30-2691D875DF7A}">
      <dgm:prSet/>
      <dgm:spPr/>
      <dgm:t>
        <a:bodyPr/>
        <a:lstStyle/>
        <a:p>
          <a:endParaRPr lang="en-US"/>
        </a:p>
      </dgm:t>
    </dgm:pt>
    <dgm:pt modelId="{836FCBF0-DD0B-4821-AE96-F7CD9CEE0D08}">
      <dgm:prSet/>
      <dgm:spPr/>
      <dgm:t>
        <a:bodyPr/>
        <a:lstStyle/>
        <a:p>
          <a:r>
            <a:rPr lang="nl-NL"/>
            <a:t>Secret</a:t>
          </a:r>
          <a:endParaRPr lang="en-US"/>
        </a:p>
      </dgm:t>
    </dgm:pt>
    <dgm:pt modelId="{B8AD2920-3B2F-42D4-B2DB-0E2948982B9D}" type="parTrans" cxnId="{05D0B98D-A792-43D3-AE2E-B616682D704B}">
      <dgm:prSet/>
      <dgm:spPr/>
      <dgm:t>
        <a:bodyPr/>
        <a:lstStyle/>
        <a:p>
          <a:endParaRPr lang="en-US"/>
        </a:p>
      </dgm:t>
    </dgm:pt>
    <dgm:pt modelId="{CA5F63C4-1868-4CDC-BE94-BA0A638F2CB0}" type="sibTrans" cxnId="{05D0B98D-A792-43D3-AE2E-B616682D704B}">
      <dgm:prSet/>
      <dgm:spPr/>
      <dgm:t>
        <a:bodyPr/>
        <a:lstStyle/>
        <a:p>
          <a:endParaRPr lang="en-US"/>
        </a:p>
      </dgm:t>
    </dgm:pt>
    <dgm:pt modelId="{34E3504E-A9FD-46FB-B009-11B830CE021E}">
      <dgm:prSet/>
      <dgm:spPr/>
      <dgm:t>
        <a:bodyPr/>
        <a:lstStyle/>
        <a:p>
          <a:r>
            <a:rPr lang="nl-NL"/>
            <a:t>Deployment</a:t>
          </a:r>
          <a:endParaRPr lang="en-US"/>
        </a:p>
      </dgm:t>
    </dgm:pt>
    <dgm:pt modelId="{92A9E511-A0E9-43F1-803E-19B686FBD71A}" type="parTrans" cxnId="{4376686C-0052-4783-8082-50E234C44FE4}">
      <dgm:prSet/>
      <dgm:spPr/>
      <dgm:t>
        <a:bodyPr/>
        <a:lstStyle/>
        <a:p>
          <a:endParaRPr lang="en-US"/>
        </a:p>
      </dgm:t>
    </dgm:pt>
    <dgm:pt modelId="{429ED745-6F81-45EA-966C-56351E15B4F8}" type="sibTrans" cxnId="{4376686C-0052-4783-8082-50E234C44FE4}">
      <dgm:prSet/>
      <dgm:spPr/>
      <dgm:t>
        <a:bodyPr/>
        <a:lstStyle/>
        <a:p>
          <a:endParaRPr lang="en-US"/>
        </a:p>
      </dgm:t>
    </dgm:pt>
    <dgm:pt modelId="{14A74DC6-9124-44B2-A882-F67D57DDD737}">
      <dgm:prSet/>
      <dgm:spPr/>
      <dgm:t>
        <a:bodyPr/>
        <a:lstStyle/>
        <a:p>
          <a:r>
            <a:rPr lang="nl-NL"/>
            <a:t>StatefulSet</a:t>
          </a:r>
          <a:endParaRPr lang="en-US"/>
        </a:p>
      </dgm:t>
    </dgm:pt>
    <dgm:pt modelId="{009FE2AD-0E60-4BB9-ACC3-DF2D26391FFF}" type="parTrans" cxnId="{4E037931-B96B-4871-8C57-768D60D86BBB}">
      <dgm:prSet/>
      <dgm:spPr/>
      <dgm:t>
        <a:bodyPr/>
        <a:lstStyle/>
        <a:p>
          <a:endParaRPr lang="en-US"/>
        </a:p>
      </dgm:t>
    </dgm:pt>
    <dgm:pt modelId="{538BD538-46BA-4023-B8C6-AE8BAB2A2410}" type="sibTrans" cxnId="{4E037931-B96B-4871-8C57-768D60D86BBB}">
      <dgm:prSet/>
      <dgm:spPr/>
      <dgm:t>
        <a:bodyPr/>
        <a:lstStyle/>
        <a:p>
          <a:endParaRPr lang="en-US"/>
        </a:p>
      </dgm:t>
    </dgm:pt>
    <dgm:pt modelId="{C033F1E5-D3F4-4ECF-97F5-97A35AE89852}">
      <dgm:prSet/>
      <dgm:spPr/>
      <dgm:t>
        <a:bodyPr/>
        <a:lstStyle/>
        <a:p>
          <a:r>
            <a:rPr lang="nl-NL"/>
            <a:t>DaemonSet</a:t>
          </a:r>
          <a:endParaRPr lang="en-US"/>
        </a:p>
      </dgm:t>
    </dgm:pt>
    <dgm:pt modelId="{CD52E29D-4DDC-4066-9DD1-6EAB0E259871}" type="parTrans" cxnId="{84EF108A-1C85-4978-9109-DD80F3D17E3B}">
      <dgm:prSet/>
      <dgm:spPr/>
      <dgm:t>
        <a:bodyPr/>
        <a:lstStyle/>
        <a:p>
          <a:endParaRPr lang="en-US"/>
        </a:p>
      </dgm:t>
    </dgm:pt>
    <dgm:pt modelId="{CE38EEF2-DD06-4FDA-94D4-F18F1CEE4492}" type="sibTrans" cxnId="{84EF108A-1C85-4978-9109-DD80F3D17E3B}">
      <dgm:prSet/>
      <dgm:spPr/>
      <dgm:t>
        <a:bodyPr/>
        <a:lstStyle/>
        <a:p>
          <a:endParaRPr lang="en-US"/>
        </a:p>
      </dgm:t>
    </dgm:pt>
    <dgm:pt modelId="{7F4269F2-29BC-49DC-8CE2-01D8806EEB8D}">
      <dgm:prSet/>
      <dgm:spPr/>
      <dgm:t>
        <a:bodyPr/>
        <a:lstStyle/>
        <a:p>
          <a:r>
            <a:rPr lang="nl-NL"/>
            <a:t>Sidecar</a:t>
          </a:r>
          <a:endParaRPr lang="en-US"/>
        </a:p>
      </dgm:t>
    </dgm:pt>
    <dgm:pt modelId="{1842EAD0-7F28-440B-815E-0078B8266E17}" type="parTrans" cxnId="{7B649C02-3DEF-4D16-936A-77604C1DEC60}">
      <dgm:prSet/>
      <dgm:spPr/>
      <dgm:t>
        <a:bodyPr/>
        <a:lstStyle/>
        <a:p>
          <a:endParaRPr lang="en-US"/>
        </a:p>
      </dgm:t>
    </dgm:pt>
    <dgm:pt modelId="{635BC071-89E0-4252-A89B-B02AF3DFD8EF}" type="sibTrans" cxnId="{7B649C02-3DEF-4D16-936A-77604C1DEC60}">
      <dgm:prSet/>
      <dgm:spPr/>
      <dgm:t>
        <a:bodyPr/>
        <a:lstStyle/>
        <a:p>
          <a:endParaRPr lang="en-US"/>
        </a:p>
      </dgm:t>
    </dgm:pt>
    <dgm:pt modelId="{CB347C98-8F2A-4E12-AE73-63F77421AC8D}">
      <dgm:prSet/>
      <dgm:spPr/>
      <dgm:t>
        <a:bodyPr/>
        <a:lstStyle/>
        <a:p>
          <a:r>
            <a:rPr lang="nl-NL"/>
            <a:t>Initcontainer</a:t>
          </a:r>
          <a:endParaRPr lang="en-US"/>
        </a:p>
      </dgm:t>
    </dgm:pt>
    <dgm:pt modelId="{2AD3AEC0-CFDA-4094-B144-59D5EBAA86B7}" type="parTrans" cxnId="{497596AC-5508-4530-801E-A88802414388}">
      <dgm:prSet/>
      <dgm:spPr/>
      <dgm:t>
        <a:bodyPr/>
        <a:lstStyle/>
        <a:p>
          <a:endParaRPr lang="en-US"/>
        </a:p>
      </dgm:t>
    </dgm:pt>
    <dgm:pt modelId="{8F798B86-DE2B-4F62-9C26-8446370DD56F}" type="sibTrans" cxnId="{497596AC-5508-4530-801E-A88802414388}">
      <dgm:prSet/>
      <dgm:spPr/>
      <dgm:t>
        <a:bodyPr/>
        <a:lstStyle/>
        <a:p>
          <a:endParaRPr lang="en-US"/>
        </a:p>
      </dgm:t>
    </dgm:pt>
    <dgm:pt modelId="{E53F5C15-DDE0-4A81-A5C8-2E9ED5C6C945}">
      <dgm:prSet/>
      <dgm:spPr/>
      <dgm:t>
        <a:bodyPr/>
        <a:lstStyle/>
        <a:p>
          <a:r>
            <a:rPr lang="nl-NL"/>
            <a:t>Replicaset</a:t>
          </a:r>
          <a:endParaRPr lang="en-US"/>
        </a:p>
      </dgm:t>
    </dgm:pt>
    <dgm:pt modelId="{2671633B-3A7F-452F-86F8-85B14175009D}" type="parTrans" cxnId="{7B08B1FD-1D8D-49DC-B40D-1C32665705C7}">
      <dgm:prSet/>
      <dgm:spPr/>
      <dgm:t>
        <a:bodyPr/>
        <a:lstStyle/>
        <a:p>
          <a:endParaRPr lang="en-US"/>
        </a:p>
      </dgm:t>
    </dgm:pt>
    <dgm:pt modelId="{366CDDCC-39E7-4778-B22C-AA7F676254DB}" type="sibTrans" cxnId="{7B08B1FD-1D8D-49DC-B40D-1C32665705C7}">
      <dgm:prSet/>
      <dgm:spPr/>
      <dgm:t>
        <a:bodyPr/>
        <a:lstStyle/>
        <a:p>
          <a:endParaRPr lang="en-US"/>
        </a:p>
      </dgm:t>
    </dgm:pt>
    <dgm:pt modelId="{0749ADF8-953C-427B-9D07-9005D7FDD390}" type="pres">
      <dgm:prSet presAssocID="{E3F57192-7F7C-4369-9148-5B4CBF9076D9}" presName="diagram" presStyleCnt="0">
        <dgm:presLayoutVars>
          <dgm:dir/>
          <dgm:resizeHandles val="exact"/>
        </dgm:presLayoutVars>
      </dgm:prSet>
      <dgm:spPr/>
    </dgm:pt>
    <dgm:pt modelId="{5C09464D-63AE-49DD-8F78-AE7441804CCA}" type="pres">
      <dgm:prSet presAssocID="{5CF5846B-CD3E-409F-BC3A-BAB855DDBBF7}" presName="node" presStyleLbl="node1" presStyleIdx="0" presStyleCnt="11">
        <dgm:presLayoutVars>
          <dgm:bulletEnabled val="1"/>
        </dgm:presLayoutVars>
      </dgm:prSet>
      <dgm:spPr/>
    </dgm:pt>
    <dgm:pt modelId="{23FFACA4-C146-4F05-9C41-9230EAF8D082}" type="pres">
      <dgm:prSet presAssocID="{3A461CD1-4AAA-4547-8500-46EA72B43AE9}" presName="sibTrans" presStyleCnt="0"/>
      <dgm:spPr/>
    </dgm:pt>
    <dgm:pt modelId="{673678B5-7ED0-4CC2-90E4-310727A3C311}" type="pres">
      <dgm:prSet presAssocID="{889A9026-00D1-46C6-85E4-154DEDEBB0AD}" presName="node" presStyleLbl="node1" presStyleIdx="1" presStyleCnt="11">
        <dgm:presLayoutVars>
          <dgm:bulletEnabled val="1"/>
        </dgm:presLayoutVars>
      </dgm:prSet>
      <dgm:spPr/>
    </dgm:pt>
    <dgm:pt modelId="{9E707AD8-A318-4225-BF34-468C1AA3787C}" type="pres">
      <dgm:prSet presAssocID="{C22D489C-9DB1-4D31-9FAD-036669889DDC}" presName="sibTrans" presStyleCnt="0"/>
      <dgm:spPr/>
    </dgm:pt>
    <dgm:pt modelId="{2BE5FABA-775D-493E-923F-7EA531D9BF08}" type="pres">
      <dgm:prSet presAssocID="{C94D9828-9810-4717-9245-38C2144E4A45}" presName="node" presStyleLbl="node1" presStyleIdx="2" presStyleCnt="11">
        <dgm:presLayoutVars>
          <dgm:bulletEnabled val="1"/>
        </dgm:presLayoutVars>
      </dgm:prSet>
      <dgm:spPr/>
    </dgm:pt>
    <dgm:pt modelId="{A90D3E56-B748-4034-A459-7FECE8601417}" type="pres">
      <dgm:prSet presAssocID="{C6129A21-713B-47F3-A2FF-F2CF0F283F6B}" presName="sibTrans" presStyleCnt="0"/>
      <dgm:spPr/>
    </dgm:pt>
    <dgm:pt modelId="{DF812295-B808-4824-BF13-46F6652C7E1A}" type="pres">
      <dgm:prSet presAssocID="{F0E56011-7974-420F-86DC-F6D46B997937}" presName="node" presStyleLbl="node1" presStyleIdx="3" presStyleCnt="11">
        <dgm:presLayoutVars>
          <dgm:bulletEnabled val="1"/>
        </dgm:presLayoutVars>
      </dgm:prSet>
      <dgm:spPr/>
    </dgm:pt>
    <dgm:pt modelId="{AC3EACAB-A1F7-4A92-B73F-8C31FA7D329B}" type="pres">
      <dgm:prSet presAssocID="{D6586F03-B9D8-4A3B-BE3C-3795AE08A735}" presName="sibTrans" presStyleCnt="0"/>
      <dgm:spPr/>
    </dgm:pt>
    <dgm:pt modelId="{870FE945-EE43-42C3-A98B-1B0F6CF99631}" type="pres">
      <dgm:prSet presAssocID="{836FCBF0-DD0B-4821-AE96-F7CD9CEE0D08}" presName="node" presStyleLbl="node1" presStyleIdx="4" presStyleCnt="11">
        <dgm:presLayoutVars>
          <dgm:bulletEnabled val="1"/>
        </dgm:presLayoutVars>
      </dgm:prSet>
      <dgm:spPr/>
    </dgm:pt>
    <dgm:pt modelId="{FD006EDE-F444-46F0-974F-116C258ABDE4}" type="pres">
      <dgm:prSet presAssocID="{CA5F63C4-1868-4CDC-BE94-BA0A638F2CB0}" presName="sibTrans" presStyleCnt="0"/>
      <dgm:spPr/>
    </dgm:pt>
    <dgm:pt modelId="{FBDD9C61-EE06-4D4E-AE92-D989600F33D8}" type="pres">
      <dgm:prSet presAssocID="{34E3504E-A9FD-46FB-B009-11B830CE021E}" presName="node" presStyleLbl="node1" presStyleIdx="5" presStyleCnt="11">
        <dgm:presLayoutVars>
          <dgm:bulletEnabled val="1"/>
        </dgm:presLayoutVars>
      </dgm:prSet>
      <dgm:spPr/>
    </dgm:pt>
    <dgm:pt modelId="{E3B51719-CEBF-49F8-AA60-778D2CA0624A}" type="pres">
      <dgm:prSet presAssocID="{429ED745-6F81-45EA-966C-56351E15B4F8}" presName="sibTrans" presStyleCnt="0"/>
      <dgm:spPr/>
    </dgm:pt>
    <dgm:pt modelId="{9A068EC5-38AA-404A-997F-EF185D1D8BF4}" type="pres">
      <dgm:prSet presAssocID="{14A74DC6-9124-44B2-A882-F67D57DDD737}" presName="node" presStyleLbl="node1" presStyleIdx="6" presStyleCnt="11">
        <dgm:presLayoutVars>
          <dgm:bulletEnabled val="1"/>
        </dgm:presLayoutVars>
      </dgm:prSet>
      <dgm:spPr/>
    </dgm:pt>
    <dgm:pt modelId="{9B1441E9-E22C-4A60-A1B8-9358A318C926}" type="pres">
      <dgm:prSet presAssocID="{538BD538-46BA-4023-B8C6-AE8BAB2A2410}" presName="sibTrans" presStyleCnt="0"/>
      <dgm:spPr/>
    </dgm:pt>
    <dgm:pt modelId="{28A9ED6D-9FCC-4E6C-B404-DB2990BE2BAB}" type="pres">
      <dgm:prSet presAssocID="{C033F1E5-D3F4-4ECF-97F5-97A35AE89852}" presName="node" presStyleLbl="node1" presStyleIdx="7" presStyleCnt="11">
        <dgm:presLayoutVars>
          <dgm:bulletEnabled val="1"/>
        </dgm:presLayoutVars>
      </dgm:prSet>
      <dgm:spPr/>
    </dgm:pt>
    <dgm:pt modelId="{786B02F9-BABF-4248-978B-2AE5046A887B}" type="pres">
      <dgm:prSet presAssocID="{CE38EEF2-DD06-4FDA-94D4-F18F1CEE4492}" presName="sibTrans" presStyleCnt="0"/>
      <dgm:spPr/>
    </dgm:pt>
    <dgm:pt modelId="{4B4C7377-940B-4CEE-BDFF-F5EE8C9EBA7E}" type="pres">
      <dgm:prSet presAssocID="{7F4269F2-29BC-49DC-8CE2-01D8806EEB8D}" presName="node" presStyleLbl="node1" presStyleIdx="8" presStyleCnt="11">
        <dgm:presLayoutVars>
          <dgm:bulletEnabled val="1"/>
        </dgm:presLayoutVars>
      </dgm:prSet>
      <dgm:spPr/>
    </dgm:pt>
    <dgm:pt modelId="{A7E0A26F-96BD-4A6B-BA7F-1A5D59C571B3}" type="pres">
      <dgm:prSet presAssocID="{635BC071-89E0-4252-A89B-B02AF3DFD8EF}" presName="sibTrans" presStyleCnt="0"/>
      <dgm:spPr/>
    </dgm:pt>
    <dgm:pt modelId="{C31516A1-BC95-4EBE-95CE-F8A3D6F9C6A7}" type="pres">
      <dgm:prSet presAssocID="{CB347C98-8F2A-4E12-AE73-63F77421AC8D}" presName="node" presStyleLbl="node1" presStyleIdx="9" presStyleCnt="11">
        <dgm:presLayoutVars>
          <dgm:bulletEnabled val="1"/>
        </dgm:presLayoutVars>
      </dgm:prSet>
      <dgm:spPr/>
    </dgm:pt>
    <dgm:pt modelId="{62A915D7-CE44-4FB4-A830-AA2223187B9F}" type="pres">
      <dgm:prSet presAssocID="{8F798B86-DE2B-4F62-9C26-8446370DD56F}" presName="sibTrans" presStyleCnt="0"/>
      <dgm:spPr/>
    </dgm:pt>
    <dgm:pt modelId="{95072B0F-26E0-46D2-8125-0C1B0CA426D1}" type="pres">
      <dgm:prSet presAssocID="{E53F5C15-DDE0-4A81-A5C8-2E9ED5C6C945}" presName="node" presStyleLbl="node1" presStyleIdx="10" presStyleCnt="11">
        <dgm:presLayoutVars>
          <dgm:bulletEnabled val="1"/>
        </dgm:presLayoutVars>
      </dgm:prSet>
      <dgm:spPr/>
    </dgm:pt>
  </dgm:ptLst>
  <dgm:cxnLst>
    <dgm:cxn modelId="{7B649C02-3DEF-4D16-936A-77604C1DEC60}" srcId="{E3F57192-7F7C-4369-9148-5B4CBF9076D9}" destId="{7F4269F2-29BC-49DC-8CE2-01D8806EEB8D}" srcOrd="8" destOrd="0" parTransId="{1842EAD0-7F28-440B-815E-0078B8266E17}" sibTransId="{635BC071-89E0-4252-A89B-B02AF3DFD8EF}"/>
    <dgm:cxn modelId="{78C64A28-EC02-4C06-A7E5-379293C3BD6C}" type="presOf" srcId="{7F4269F2-29BC-49DC-8CE2-01D8806EEB8D}" destId="{4B4C7377-940B-4CEE-BDFF-F5EE8C9EBA7E}" srcOrd="0" destOrd="0" presId="urn:microsoft.com/office/officeart/2005/8/layout/default"/>
    <dgm:cxn modelId="{1595F129-ABBD-4762-83C4-95A06678722F}" type="presOf" srcId="{C033F1E5-D3F4-4ECF-97F5-97A35AE89852}" destId="{28A9ED6D-9FCC-4E6C-B404-DB2990BE2BAB}" srcOrd="0" destOrd="0" presId="urn:microsoft.com/office/officeart/2005/8/layout/default"/>
    <dgm:cxn modelId="{01EBD32C-E78A-441A-A16B-6BA85570E9B6}" type="presOf" srcId="{836FCBF0-DD0B-4821-AE96-F7CD9CEE0D08}" destId="{870FE945-EE43-42C3-A98B-1B0F6CF99631}" srcOrd="0" destOrd="0" presId="urn:microsoft.com/office/officeart/2005/8/layout/default"/>
    <dgm:cxn modelId="{4E037931-B96B-4871-8C57-768D60D86BBB}" srcId="{E3F57192-7F7C-4369-9148-5B4CBF9076D9}" destId="{14A74DC6-9124-44B2-A882-F67D57DDD737}" srcOrd="6" destOrd="0" parTransId="{009FE2AD-0E60-4BB9-ACC3-DF2D26391FFF}" sibTransId="{538BD538-46BA-4023-B8C6-AE8BAB2A2410}"/>
    <dgm:cxn modelId="{E369E560-9108-4A81-BC30-2691D875DF7A}" srcId="{E3F57192-7F7C-4369-9148-5B4CBF9076D9}" destId="{F0E56011-7974-420F-86DC-F6D46B997937}" srcOrd="3" destOrd="0" parTransId="{3761204B-D9D6-4E41-91ED-E2C3E2CA2D1F}" sibTransId="{D6586F03-B9D8-4A3B-BE3C-3795AE08A735}"/>
    <dgm:cxn modelId="{3E2CC34A-7D2F-4012-981C-1AA43B29CBAC}" type="presOf" srcId="{34E3504E-A9FD-46FB-B009-11B830CE021E}" destId="{FBDD9C61-EE06-4D4E-AE92-D989600F33D8}" srcOrd="0" destOrd="0" presId="urn:microsoft.com/office/officeart/2005/8/layout/default"/>
    <dgm:cxn modelId="{4376686C-0052-4783-8082-50E234C44FE4}" srcId="{E3F57192-7F7C-4369-9148-5B4CBF9076D9}" destId="{34E3504E-A9FD-46FB-B009-11B830CE021E}" srcOrd="5" destOrd="0" parTransId="{92A9E511-A0E9-43F1-803E-19B686FBD71A}" sibTransId="{429ED745-6F81-45EA-966C-56351E15B4F8}"/>
    <dgm:cxn modelId="{84EF108A-1C85-4978-9109-DD80F3D17E3B}" srcId="{E3F57192-7F7C-4369-9148-5B4CBF9076D9}" destId="{C033F1E5-D3F4-4ECF-97F5-97A35AE89852}" srcOrd="7" destOrd="0" parTransId="{CD52E29D-4DDC-4066-9DD1-6EAB0E259871}" sibTransId="{CE38EEF2-DD06-4FDA-94D4-F18F1CEE4492}"/>
    <dgm:cxn modelId="{0DC9498D-E0EF-41E3-A760-5C4468F1DD43}" srcId="{E3F57192-7F7C-4369-9148-5B4CBF9076D9}" destId="{889A9026-00D1-46C6-85E4-154DEDEBB0AD}" srcOrd="1" destOrd="0" parTransId="{02557BA0-D7D4-4659-9F6D-719DF24C85BF}" sibTransId="{C22D489C-9DB1-4D31-9FAD-036669889DDC}"/>
    <dgm:cxn modelId="{05D0B98D-A792-43D3-AE2E-B616682D704B}" srcId="{E3F57192-7F7C-4369-9148-5B4CBF9076D9}" destId="{836FCBF0-DD0B-4821-AE96-F7CD9CEE0D08}" srcOrd="4" destOrd="0" parTransId="{B8AD2920-3B2F-42D4-B2DB-0E2948982B9D}" sibTransId="{CA5F63C4-1868-4CDC-BE94-BA0A638F2CB0}"/>
    <dgm:cxn modelId="{42748E97-91DB-4C85-9979-6A2A527B3D76}" type="presOf" srcId="{CB347C98-8F2A-4E12-AE73-63F77421AC8D}" destId="{C31516A1-BC95-4EBE-95CE-F8A3D6F9C6A7}" srcOrd="0" destOrd="0" presId="urn:microsoft.com/office/officeart/2005/8/layout/default"/>
    <dgm:cxn modelId="{4951379E-1472-4698-BB1F-C7D69A76DB03}" type="presOf" srcId="{889A9026-00D1-46C6-85E4-154DEDEBB0AD}" destId="{673678B5-7ED0-4CC2-90E4-310727A3C311}" srcOrd="0" destOrd="0" presId="urn:microsoft.com/office/officeart/2005/8/layout/default"/>
    <dgm:cxn modelId="{63569A9F-94AE-405C-8EE2-63146763E880}" type="presOf" srcId="{E53F5C15-DDE0-4A81-A5C8-2E9ED5C6C945}" destId="{95072B0F-26E0-46D2-8125-0C1B0CA426D1}" srcOrd="0" destOrd="0" presId="urn:microsoft.com/office/officeart/2005/8/layout/default"/>
    <dgm:cxn modelId="{497596AC-5508-4530-801E-A88802414388}" srcId="{E3F57192-7F7C-4369-9148-5B4CBF9076D9}" destId="{CB347C98-8F2A-4E12-AE73-63F77421AC8D}" srcOrd="9" destOrd="0" parTransId="{2AD3AEC0-CFDA-4094-B144-59D5EBAA86B7}" sibTransId="{8F798B86-DE2B-4F62-9C26-8446370DD56F}"/>
    <dgm:cxn modelId="{0A3633AE-96ED-461C-8ECB-C918EDBC1CB4}" type="presOf" srcId="{14A74DC6-9124-44B2-A882-F67D57DDD737}" destId="{9A068EC5-38AA-404A-997F-EF185D1D8BF4}" srcOrd="0" destOrd="0" presId="urn:microsoft.com/office/officeart/2005/8/layout/default"/>
    <dgm:cxn modelId="{1F428BB1-60DA-4A19-8072-DCC80FF49AEE}" type="presOf" srcId="{C94D9828-9810-4717-9245-38C2144E4A45}" destId="{2BE5FABA-775D-493E-923F-7EA531D9BF08}" srcOrd="0" destOrd="0" presId="urn:microsoft.com/office/officeart/2005/8/layout/default"/>
    <dgm:cxn modelId="{CA518DCF-D2BC-40FA-AC0E-FA6122DA4C86}" srcId="{E3F57192-7F7C-4369-9148-5B4CBF9076D9}" destId="{C94D9828-9810-4717-9245-38C2144E4A45}" srcOrd="2" destOrd="0" parTransId="{FDC4F260-1D13-4639-B52E-CD65233C17B8}" sibTransId="{C6129A21-713B-47F3-A2FF-F2CF0F283F6B}"/>
    <dgm:cxn modelId="{E49D8BDF-8E4C-4CF8-B04A-8DA0AEA4C807}" type="presOf" srcId="{F0E56011-7974-420F-86DC-F6D46B997937}" destId="{DF812295-B808-4824-BF13-46F6652C7E1A}" srcOrd="0" destOrd="0" presId="urn:microsoft.com/office/officeart/2005/8/layout/default"/>
    <dgm:cxn modelId="{D7CC67E1-0A18-4663-85C0-F53A6FABEC08}" type="presOf" srcId="{5CF5846B-CD3E-409F-BC3A-BAB855DDBBF7}" destId="{5C09464D-63AE-49DD-8F78-AE7441804CCA}" srcOrd="0" destOrd="0" presId="urn:microsoft.com/office/officeart/2005/8/layout/default"/>
    <dgm:cxn modelId="{78E4ADEC-B377-4C40-8240-A10F59210482}" srcId="{E3F57192-7F7C-4369-9148-5B4CBF9076D9}" destId="{5CF5846B-CD3E-409F-BC3A-BAB855DDBBF7}" srcOrd="0" destOrd="0" parTransId="{F419B634-F380-4DA0-868C-36062BEFCAB2}" sibTransId="{3A461CD1-4AAA-4547-8500-46EA72B43AE9}"/>
    <dgm:cxn modelId="{D503B2F0-679E-41CC-8D8A-DA4CAFA607B9}" type="presOf" srcId="{E3F57192-7F7C-4369-9148-5B4CBF9076D9}" destId="{0749ADF8-953C-427B-9D07-9005D7FDD390}" srcOrd="0" destOrd="0" presId="urn:microsoft.com/office/officeart/2005/8/layout/default"/>
    <dgm:cxn modelId="{7B08B1FD-1D8D-49DC-B40D-1C32665705C7}" srcId="{E3F57192-7F7C-4369-9148-5B4CBF9076D9}" destId="{E53F5C15-DDE0-4A81-A5C8-2E9ED5C6C945}" srcOrd="10" destOrd="0" parTransId="{2671633B-3A7F-452F-86F8-85B14175009D}" sibTransId="{366CDDCC-39E7-4778-B22C-AA7F676254DB}"/>
    <dgm:cxn modelId="{9A54538E-F797-4D20-A649-C24250DFD4C0}" type="presParOf" srcId="{0749ADF8-953C-427B-9D07-9005D7FDD390}" destId="{5C09464D-63AE-49DD-8F78-AE7441804CCA}" srcOrd="0" destOrd="0" presId="urn:microsoft.com/office/officeart/2005/8/layout/default"/>
    <dgm:cxn modelId="{631CA7E5-1A51-4CCE-9A33-26404A77E6E6}" type="presParOf" srcId="{0749ADF8-953C-427B-9D07-9005D7FDD390}" destId="{23FFACA4-C146-4F05-9C41-9230EAF8D082}" srcOrd="1" destOrd="0" presId="urn:microsoft.com/office/officeart/2005/8/layout/default"/>
    <dgm:cxn modelId="{758C759E-165A-47DC-AFB0-BA70D9922F63}" type="presParOf" srcId="{0749ADF8-953C-427B-9D07-9005D7FDD390}" destId="{673678B5-7ED0-4CC2-90E4-310727A3C311}" srcOrd="2" destOrd="0" presId="urn:microsoft.com/office/officeart/2005/8/layout/default"/>
    <dgm:cxn modelId="{D08A309D-6880-481F-9FAC-B0F97073650A}" type="presParOf" srcId="{0749ADF8-953C-427B-9D07-9005D7FDD390}" destId="{9E707AD8-A318-4225-BF34-468C1AA3787C}" srcOrd="3" destOrd="0" presId="urn:microsoft.com/office/officeart/2005/8/layout/default"/>
    <dgm:cxn modelId="{FD8B956C-9ADD-4E8B-AE17-9126F4B5A0E3}" type="presParOf" srcId="{0749ADF8-953C-427B-9D07-9005D7FDD390}" destId="{2BE5FABA-775D-493E-923F-7EA531D9BF08}" srcOrd="4" destOrd="0" presId="urn:microsoft.com/office/officeart/2005/8/layout/default"/>
    <dgm:cxn modelId="{5947EA48-078B-46D0-A344-B8811BB07FAB}" type="presParOf" srcId="{0749ADF8-953C-427B-9D07-9005D7FDD390}" destId="{A90D3E56-B748-4034-A459-7FECE8601417}" srcOrd="5" destOrd="0" presId="urn:microsoft.com/office/officeart/2005/8/layout/default"/>
    <dgm:cxn modelId="{0F38BF39-A631-458B-AD6E-CD9B14C277D0}" type="presParOf" srcId="{0749ADF8-953C-427B-9D07-9005D7FDD390}" destId="{DF812295-B808-4824-BF13-46F6652C7E1A}" srcOrd="6" destOrd="0" presId="urn:microsoft.com/office/officeart/2005/8/layout/default"/>
    <dgm:cxn modelId="{B00F07E3-ADC0-4D3B-8601-E22877EE016C}" type="presParOf" srcId="{0749ADF8-953C-427B-9D07-9005D7FDD390}" destId="{AC3EACAB-A1F7-4A92-B73F-8C31FA7D329B}" srcOrd="7" destOrd="0" presId="urn:microsoft.com/office/officeart/2005/8/layout/default"/>
    <dgm:cxn modelId="{8AA99B85-0B4D-4FE3-BF28-729348A4397A}" type="presParOf" srcId="{0749ADF8-953C-427B-9D07-9005D7FDD390}" destId="{870FE945-EE43-42C3-A98B-1B0F6CF99631}" srcOrd="8" destOrd="0" presId="urn:microsoft.com/office/officeart/2005/8/layout/default"/>
    <dgm:cxn modelId="{F452A99D-B472-4A2D-A512-BF341363A456}" type="presParOf" srcId="{0749ADF8-953C-427B-9D07-9005D7FDD390}" destId="{FD006EDE-F444-46F0-974F-116C258ABDE4}" srcOrd="9" destOrd="0" presId="urn:microsoft.com/office/officeart/2005/8/layout/default"/>
    <dgm:cxn modelId="{DC3189CB-0627-4E52-9304-66E4A2AF6B1B}" type="presParOf" srcId="{0749ADF8-953C-427B-9D07-9005D7FDD390}" destId="{FBDD9C61-EE06-4D4E-AE92-D989600F33D8}" srcOrd="10" destOrd="0" presId="urn:microsoft.com/office/officeart/2005/8/layout/default"/>
    <dgm:cxn modelId="{8171EFAD-01B8-4CE8-9ADB-BC590B24DEB4}" type="presParOf" srcId="{0749ADF8-953C-427B-9D07-9005D7FDD390}" destId="{E3B51719-CEBF-49F8-AA60-778D2CA0624A}" srcOrd="11" destOrd="0" presId="urn:microsoft.com/office/officeart/2005/8/layout/default"/>
    <dgm:cxn modelId="{26C27994-3CD2-4024-A90B-9DDCEC5EFBEB}" type="presParOf" srcId="{0749ADF8-953C-427B-9D07-9005D7FDD390}" destId="{9A068EC5-38AA-404A-997F-EF185D1D8BF4}" srcOrd="12" destOrd="0" presId="urn:microsoft.com/office/officeart/2005/8/layout/default"/>
    <dgm:cxn modelId="{9972817F-8FAB-4FB2-B302-E57C9374A43D}" type="presParOf" srcId="{0749ADF8-953C-427B-9D07-9005D7FDD390}" destId="{9B1441E9-E22C-4A60-A1B8-9358A318C926}" srcOrd="13" destOrd="0" presId="urn:microsoft.com/office/officeart/2005/8/layout/default"/>
    <dgm:cxn modelId="{3272C97E-9A4A-4892-AE8F-7C811D682D53}" type="presParOf" srcId="{0749ADF8-953C-427B-9D07-9005D7FDD390}" destId="{28A9ED6D-9FCC-4E6C-B404-DB2990BE2BAB}" srcOrd="14" destOrd="0" presId="urn:microsoft.com/office/officeart/2005/8/layout/default"/>
    <dgm:cxn modelId="{22A699E1-F9DA-4136-BB68-31E0C4A0AF42}" type="presParOf" srcId="{0749ADF8-953C-427B-9D07-9005D7FDD390}" destId="{786B02F9-BABF-4248-978B-2AE5046A887B}" srcOrd="15" destOrd="0" presId="urn:microsoft.com/office/officeart/2005/8/layout/default"/>
    <dgm:cxn modelId="{C80BD477-4028-4C1C-A8FA-742123400153}" type="presParOf" srcId="{0749ADF8-953C-427B-9D07-9005D7FDD390}" destId="{4B4C7377-940B-4CEE-BDFF-F5EE8C9EBA7E}" srcOrd="16" destOrd="0" presId="urn:microsoft.com/office/officeart/2005/8/layout/default"/>
    <dgm:cxn modelId="{397DDDB5-C9D1-4EC5-A029-6AB4D67BB91C}" type="presParOf" srcId="{0749ADF8-953C-427B-9D07-9005D7FDD390}" destId="{A7E0A26F-96BD-4A6B-BA7F-1A5D59C571B3}" srcOrd="17" destOrd="0" presId="urn:microsoft.com/office/officeart/2005/8/layout/default"/>
    <dgm:cxn modelId="{E6C3528D-0D9B-4273-8305-54E76C0A0350}" type="presParOf" srcId="{0749ADF8-953C-427B-9D07-9005D7FDD390}" destId="{C31516A1-BC95-4EBE-95CE-F8A3D6F9C6A7}" srcOrd="18" destOrd="0" presId="urn:microsoft.com/office/officeart/2005/8/layout/default"/>
    <dgm:cxn modelId="{710DACE4-391C-4FFD-845C-BC15C5A17BF2}" type="presParOf" srcId="{0749ADF8-953C-427B-9D07-9005D7FDD390}" destId="{62A915D7-CE44-4FB4-A830-AA2223187B9F}" srcOrd="19" destOrd="0" presId="urn:microsoft.com/office/officeart/2005/8/layout/default"/>
    <dgm:cxn modelId="{C4ACA34B-31EC-4549-B587-303A827F4BE2}" type="presParOf" srcId="{0749ADF8-953C-427B-9D07-9005D7FDD390}" destId="{95072B0F-26E0-46D2-8125-0C1B0CA426D1}" srcOrd="2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D7A273-CC0F-4D84-B995-8B5476F3D0C0}">
      <dsp:nvSpPr>
        <dsp:cNvPr id="0" name=""/>
        <dsp:cNvSpPr/>
      </dsp:nvSpPr>
      <dsp:spPr>
        <a:xfrm>
          <a:off x="0" y="1000"/>
          <a:ext cx="10515600" cy="506840"/>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BE3536D-7AD0-43DF-AFB9-D0A939BC22DF}">
      <dsp:nvSpPr>
        <dsp:cNvPr id="0" name=""/>
        <dsp:cNvSpPr/>
      </dsp:nvSpPr>
      <dsp:spPr>
        <a:xfrm>
          <a:off x="153319" y="115039"/>
          <a:ext cx="278762" cy="27876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4779EE3-0722-4985-B6C6-53C7D3BAE6D1}">
      <dsp:nvSpPr>
        <dsp:cNvPr id="0" name=""/>
        <dsp:cNvSpPr/>
      </dsp:nvSpPr>
      <dsp:spPr>
        <a:xfrm>
          <a:off x="585400" y="1000"/>
          <a:ext cx="9930199" cy="5068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641" tIns="53641" rIns="53641" bIns="53641" numCol="1" spcCol="1270" anchor="ctr" anchorCtr="0">
          <a:noAutofit/>
        </a:bodyPr>
        <a:lstStyle/>
        <a:p>
          <a:pPr marL="0" lvl="0" indent="0" algn="l" defTabSz="977900">
            <a:lnSpc>
              <a:spcPct val="100000"/>
            </a:lnSpc>
            <a:spcBef>
              <a:spcPct val="0"/>
            </a:spcBef>
            <a:spcAft>
              <a:spcPct val="35000"/>
            </a:spcAft>
            <a:buNone/>
          </a:pPr>
          <a:r>
            <a:rPr lang="nl-NL" sz="2200" kern="1200"/>
            <a:t>Container Orchestration</a:t>
          </a:r>
          <a:endParaRPr lang="en-US" sz="2200" kern="1200"/>
        </a:p>
      </dsp:txBody>
      <dsp:txXfrm>
        <a:off x="585400" y="1000"/>
        <a:ext cx="9930199" cy="506840"/>
      </dsp:txXfrm>
    </dsp:sp>
    <dsp:sp modelId="{F7C641D4-E88D-4515-A96F-C22F3AAAF83B}">
      <dsp:nvSpPr>
        <dsp:cNvPr id="0" name=""/>
        <dsp:cNvSpPr/>
      </dsp:nvSpPr>
      <dsp:spPr>
        <a:xfrm>
          <a:off x="0" y="634550"/>
          <a:ext cx="10515600" cy="506840"/>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CA7A9E5-842A-4BFC-99B3-72D74D7996FE}">
      <dsp:nvSpPr>
        <dsp:cNvPr id="0" name=""/>
        <dsp:cNvSpPr/>
      </dsp:nvSpPr>
      <dsp:spPr>
        <a:xfrm>
          <a:off x="153319" y="748589"/>
          <a:ext cx="278762" cy="27876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8BB67C3-3760-446D-8E1D-91009F2037D9}">
      <dsp:nvSpPr>
        <dsp:cNvPr id="0" name=""/>
        <dsp:cNvSpPr/>
      </dsp:nvSpPr>
      <dsp:spPr>
        <a:xfrm>
          <a:off x="585400" y="634550"/>
          <a:ext cx="9930199" cy="5068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641" tIns="53641" rIns="53641" bIns="53641" numCol="1" spcCol="1270" anchor="ctr" anchorCtr="0">
          <a:noAutofit/>
        </a:bodyPr>
        <a:lstStyle/>
        <a:p>
          <a:pPr marL="0" lvl="0" indent="0" algn="l" defTabSz="977900">
            <a:lnSpc>
              <a:spcPct val="100000"/>
            </a:lnSpc>
            <a:spcBef>
              <a:spcPct val="0"/>
            </a:spcBef>
            <a:spcAft>
              <a:spcPct val="35000"/>
            </a:spcAft>
            <a:buNone/>
          </a:pPr>
          <a:r>
            <a:rPr lang="nl-NL" sz="2200" kern="1200"/>
            <a:t>High Availablity / geen downtime</a:t>
          </a:r>
          <a:endParaRPr lang="en-US" sz="2200" kern="1200"/>
        </a:p>
      </dsp:txBody>
      <dsp:txXfrm>
        <a:off x="585400" y="634550"/>
        <a:ext cx="9930199" cy="506840"/>
      </dsp:txXfrm>
    </dsp:sp>
    <dsp:sp modelId="{AE729B4C-C01A-480B-B136-20BD0EFA8D25}">
      <dsp:nvSpPr>
        <dsp:cNvPr id="0" name=""/>
        <dsp:cNvSpPr/>
      </dsp:nvSpPr>
      <dsp:spPr>
        <a:xfrm>
          <a:off x="0" y="1251506"/>
          <a:ext cx="10515600" cy="506840"/>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52E5B6A-08DF-4F92-9F35-54B4DAC61CC4}">
      <dsp:nvSpPr>
        <dsp:cNvPr id="0" name=""/>
        <dsp:cNvSpPr/>
      </dsp:nvSpPr>
      <dsp:spPr>
        <a:xfrm>
          <a:off x="153319" y="1382139"/>
          <a:ext cx="278762" cy="27876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F017363-F53A-4CD0-9959-A36A786151A4}">
      <dsp:nvSpPr>
        <dsp:cNvPr id="0" name=""/>
        <dsp:cNvSpPr/>
      </dsp:nvSpPr>
      <dsp:spPr>
        <a:xfrm>
          <a:off x="585400" y="1268100"/>
          <a:ext cx="9930199" cy="5068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641" tIns="53641" rIns="53641" bIns="53641" numCol="1" spcCol="1270" anchor="ctr" anchorCtr="0">
          <a:noAutofit/>
        </a:bodyPr>
        <a:lstStyle/>
        <a:p>
          <a:pPr marL="0" lvl="0" indent="0" algn="l" defTabSz="977900">
            <a:lnSpc>
              <a:spcPct val="100000"/>
            </a:lnSpc>
            <a:spcBef>
              <a:spcPct val="0"/>
            </a:spcBef>
            <a:spcAft>
              <a:spcPct val="35000"/>
            </a:spcAft>
            <a:buNone/>
          </a:pPr>
          <a:r>
            <a:rPr lang="nl-NL" sz="2200" kern="1200"/>
            <a:t>Scalability / high performance</a:t>
          </a:r>
          <a:endParaRPr lang="en-US" sz="2200" kern="1200"/>
        </a:p>
      </dsp:txBody>
      <dsp:txXfrm>
        <a:off x="585400" y="1268100"/>
        <a:ext cx="9930199" cy="506840"/>
      </dsp:txXfrm>
    </dsp:sp>
    <dsp:sp modelId="{017EE5D2-288A-4F73-922B-859F1ABB757A}">
      <dsp:nvSpPr>
        <dsp:cNvPr id="0" name=""/>
        <dsp:cNvSpPr/>
      </dsp:nvSpPr>
      <dsp:spPr>
        <a:xfrm>
          <a:off x="0" y="1901650"/>
          <a:ext cx="10515600" cy="506840"/>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2E80D07-9229-404B-8AA8-0121D863892A}">
      <dsp:nvSpPr>
        <dsp:cNvPr id="0" name=""/>
        <dsp:cNvSpPr/>
      </dsp:nvSpPr>
      <dsp:spPr>
        <a:xfrm>
          <a:off x="153319" y="2015689"/>
          <a:ext cx="278762" cy="27876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670DC7A-4A80-495B-B4F9-DB2E10C4D67B}">
      <dsp:nvSpPr>
        <dsp:cNvPr id="0" name=""/>
        <dsp:cNvSpPr/>
      </dsp:nvSpPr>
      <dsp:spPr>
        <a:xfrm>
          <a:off x="585400" y="1901650"/>
          <a:ext cx="9930199" cy="5068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641" tIns="53641" rIns="53641" bIns="53641" numCol="1" spcCol="1270" anchor="ctr" anchorCtr="0">
          <a:noAutofit/>
        </a:bodyPr>
        <a:lstStyle/>
        <a:p>
          <a:pPr marL="0" lvl="0" indent="0" algn="l" defTabSz="977900">
            <a:lnSpc>
              <a:spcPct val="100000"/>
            </a:lnSpc>
            <a:spcBef>
              <a:spcPct val="0"/>
            </a:spcBef>
            <a:spcAft>
              <a:spcPct val="35000"/>
            </a:spcAft>
            <a:buNone/>
          </a:pPr>
          <a:r>
            <a:rPr lang="en-US" sz="2200" kern="1200"/>
            <a:t>Disaster recovery</a:t>
          </a:r>
        </a:p>
      </dsp:txBody>
      <dsp:txXfrm>
        <a:off x="585400" y="1901650"/>
        <a:ext cx="9930199" cy="50684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D7A273-CC0F-4D84-B995-8B5476F3D0C0}">
      <dsp:nvSpPr>
        <dsp:cNvPr id="0" name=""/>
        <dsp:cNvSpPr/>
      </dsp:nvSpPr>
      <dsp:spPr>
        <a:xfrm>
          <a:off x="0" y="1000"/>
          <a:ext cx="10515600" cy="506840"/>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BE3536D-7AD0-43DF-AFB9-D0A939BC22DF}">
      <dsp:nvSpPr>
        <dsp:cNvPr id="0" name=""/>
        <dsp:cNvSpPr/>
      </dsp:nvSpPr>
      <dsp:spPr>
        <a:xfrm>
          <a:off x="153319" y="115039"/>
          <a:ext cx="278762" cy="27876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4779EE3-0722-4985-B6C6-53C7D3BAE6D1}">
      <dsp:nvSpPr>
        <dsp:cNvPr id="0" name=""/>
        <dsp:cNvSpPr/>
      </dsp:nvSpPr>
      <dsp:spPr>
        <a:xfrm>
          <a:off x="585400" y="1000"/>
          <a:ext cx="9930199" cy="5068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641" tIns="53641" rIns="53641" bIns="53641" numCol="1" spcCol="1270" anchor="ctr" anchorCtr="0">
          <a:noAutofit/>
        </a:bodyPr>
        <a:lstStyle/>
        <a:p>
          <a:pPr marL="0" lvl="0" indent="0" algn="l" defTabSz="977900">
            <a:lnSpc>
              <a:spcPct val="100000"/>
            </a:lnSpc>
            <a:spcBef>
              <a:spcPct val="0"/>
            </a:spcBef>
            <a:spcAft>
              <a:spcPct val="35000"/>
            </a:spcAft>
            <a:buNone/>
          </a:pPr>
          <a:r>
            <a:rPr lang="nl-NL" sz="2200" kern="1200"/>
            <a:t>Container Orchestration</a:t>
          </a:r>
          <a:endParaRPr lang="en-US" sz="2200" kern="1200"/>
        </a:p>
      </dsp:txBody>
      <dsp:txXfrm>
        <a:off x="585400" y="1000"/>
        <a:ext cx="9930199" cy="506840"/>
      </dsp:txXfrm>
    </dsp:sp>
    <dsp:sp modelId="{F7C641D4-E88D-4515-A96F-C22F3AAAF83B}">
      <dsp:nvSpPr>
        <dsp:cNvPr id="0" name=""/>
        <dsp:cNvSpPr/>
      </dsp:nvSpPr>
      <dsp:spPr>
        <a:xfrm>
          <a:off x="0" y="634550"/>
          <a:ext cx="10515600" cy="506840"/>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CA7A9E5-842A-4BFC-99B3-72D74D7996FE}">
      <dsp:nvSpPr>
        <dsp:cNvPr id="0" name=""/>
        <dsp:cNvSpPr/>
      </dsp:nvSpPr>
      <dsp:spPr>
        <a:xfrm>
          <a:off x="153319" y="748589"/>
          <a:ext cx="278762" cy="27876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8BB67C3-3760-446D-8E1D-91009F2037D9}">
      <dsp:nvSpPr>
        <dsp:cNvPr id="0" name=""/>
        <dsp:cNvSpPr/>
      </dsp:nvSpPr>
      <dsp:spPr>
        <a:xfrm>
          <a:off x="585400" y="634550"/>
          <a:ext cx="9930199" cy="5068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641" tIns="53641" rIns="53641" bIns="53641" numCol="1" spcCol="1270" anchor="ctr" anchorCtr="0">
          <a:noAutofit/>
        </a:bodyPr>
        <a:lstStyle/>
        <a:p>
          <a:pPr marL="0" lvl="0" indent="0" algn="l" defTabSz="977900">
            <a:lnSpc>
              <a:spcPct val="100000"/>
            </a:lnSpc>
            <a:spcBef>
              <a:spcPct val="0"/>
            </a:spcBef>
            <a:spcAft>
              <a:spcPct val="35000"/>
            </a:spcAft>
            <a:buNone/>
          </a:pPr>
          <a:r>
            <a:rPr lang="nl-NL" sz="2200" kern="1200"/>
            <a:t>High Availablity / geen downtime</a:t>
          </a:r>
          <a:endParaRPr lang="en-US" sz="2200" kern="1200"/>
        </a:p>
      </dsp:txBody>
      <dsp:txXfrm>
        <a:off x="585400" y="634550"/>
        <a:ext cx="9930199" cy="506840"/>
      </dsp:txXfrm>
    </dsp:sp>
    <dsp:sp modelId="{AE729B4C-C01A-480B-B136-20BD0EFA8D25}">
      <dsp:nvSpPr>
        <dsp:cNvPr id="0" name=""/>
        <dsp:cNvSpPr/>
      </dsp:nvSpPr>
      <dsp:spPr>
        <a:xfrm>
          <a:off x="0" y="1251506"/>
          <a:ext cx="10515600" cy="506840"/>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52E5B6A-08DF-4F92-9F35-54B4DAC61CC4}">
      <dsp:nvSpPr>
        <dsp:cNvPr id="0" name=""/>
        <dsp:cNvSpPr/>
      </dsp:nvSpPr>
      <dsp:spPr>
        <a:xfrm>
          <a:off x="153319" y="1382139"/>
          <a:ext cx="278762" cy="27876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F017363-F53A-4CD0-9959-A36A786151A4}">
      <dsp:nvSpPr>
        <dsp:cNvPr id="0" name=""/>
        <dsp:cNvSpPr/>
      </dsp:nvSpPr>
      <dsp:spPr>
        <a:xfrm>
          <a:off x="585400" y="1268100"/>
          <a:ext cx="9930199" cy="5068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641" tIns="53641" rIns="53641" bIns="53641" numCol="1" spcCol="1270" anchor="ctr" anchorCtr="0">
          <a:noAutofit/>
        </a:bodyPr>
        <a:lstStyle/>
        <a:p>
          <a:pPr marL="0" lvl="0" indent="0" algn="l" defTabSz="977900">
            <a:lnSpc>
              <a:spcPct val="100000"/>
            </a:lnSpc>
            <a:spcBef>
              <a:spcPct val="0"/>
            </a:spcBef>
            <a:spcAft>
              <a:spcPct val="35000"/>
            </a:spcAft>
            <a:buNone/>
          </a:pPr>
          <a:r>
            <a:rPr lang="nl-NL" sz="2200" kern="1200"/>
            <a:t>Scalability / high performance</a:t>
          </a:r>
          <a:endParaRPr lang="en-US" sz="2200" kern="1200"/>
        </a:p>
      </dsp:txBody>
      <dsp:txXfrm>
        <a:off x="585400" y="1268100"/>
        <a:ext cx="9930199" cy="506840"/>
      </dsp:txXfrm>
    </dsp:sp>
    <dsp:sp modelId="{017EE5D2-288A-4F73-922B-859F1ABB757A}">
      <dsp:nvSpPr>
        <dsp:cNvPr id="0" name=""/>
        <dsp:cNvSpPr/>
      </dsp:nvSpPr>
      <dsp:spPr>
        <a:xfrm>
          <a:off x="0" y="1901650"/>
          <a:ext cx="10515600" cy="506840"/>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2E80D07-9229-404B-8AA8-0121D863892A}">
      <dsp:nvSpPr>
        <dsp:cNvPr id="0" name=""/>
        <dsp:cNvSpPr/>
      </dsp:nvSpPr>
      <dsp:spPr>
        <a:xfrm>
          <a:off x="153319" y="2015689"/>
          <a:ext cx="278762" cy="27876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670DC7A-4A80-495B-B4F9-DB2E10C4D67B}">
      <dsp:nvSpPr>
        <dsp:cNvPr id="0" name=""/>
        <dsp:cNvSpPr/>
      </dsp:nvSpPr>
      <dsp:spPr>
        <a:xfrm>
          <a:off x="585400" y="1901650"/>
          <a:ext cx="9930199" cy="5068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641" tIns="53641" rIns="53641" bIns="53641" numCol="1" spcCol="1270" anchor="ctr" anchorCtr="0">
          <a:noAutofit/>
        </a:bodyPr>
        <a:lstStyle/>
        <a:p>
          <a:pPr marL="0" lvl="0" indent="0" algn="l" defTabSz="977900">
            <a:lnSpc>
              <a:spcPct val="100000"/>
            </a:lnSpc>
            <a:spcBef>
              <a:spcPct val="0"/>
            </a:spcBef>
            <a:spcAft>
              <a:spcPct val="35000"/>
            </a:spcAft>
            <a:buNone/>
          </a:pPr>
          <a:r>
            <a:rPr lang="en-US" sz="2200" kern="1200" dirty="0"/>
            <a:t>Disaster recovery</a:t>
          </a:r>
        </a:p>
      </dsp:txBody>
      <dsp:txXfrm>
        <a:off x="585400" y="1901650"/>
        <a:ext cx="9930199" cy="50684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C09464D-63AE-49DD-8F78-AE7441804CCA}">
      <dsp:nvSpPr>
        <dsp:cNvPr id="0" name=""/>
        <dsp:cNvSpPr/>
      </dsp:nvSpPr>
      <dsp:spPr>
        <a:xfrm>
          <a:off x="582645" y="1178"/>
          <a:ext cx="2174490" cy="1304694"/>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nl-NL" sz="2600" kern="1200"/>
            <a:t>Pod</a:t>
          </a:r>
          <a:endParaRPr lang="en-US" sz="2600" kern="1200"/>
        </a:p>
      </dsp:txBody>
      <dsp:txXfrm>
        <a:off x="582645" y="1178"/>
        <a:ext cx="2174490" cy="1304694"/>
      </dsp:txXfrm>
    </dsp:sp>
    <dsp:sp modelId="{673678B5-7ED0-4CC2-90E4-310727A3C311}">
      <dsp:nvSpPr>
        <dsp:cNvPr id="0" name=""/>
        <dsp:cNvSpPr/>
      </dsp:nvSpPr>
      <dsp:spPr>
        <a:xfrm>
          <a:off x="2974584" y="1178"/>
          <a:ext cx="2174490" cy="1304694"/>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nl-NL" sz="2600" kern="1200" dirty="0"/>
            <a:t>Service</a:t>
          </a:r>
          <a:endParaRPr lang="en-US" sz="2600" kern="1200" dirty="0"/>
        </a:p>
      </dsp:txBody>
      <dsp:txXfrm>
        <a:off x="2974584" y="1178"/>
        <a:ext cx="2174490" cy="1304694"/>
      </dsp:txXfrm>
    </dsp:sp>
    <dsp:sp modelId="{2BE5FABA-775D-493E-923F-7EA531D9BF08}">
      <dsp:nvSpPr>
        <dsp:cNvPr id="0" name=""/>
        <dsp:cNvSpPr/>
      </dsp:nvSpPr>
      <dsp:spPr>
        <a:xfrm>
          <a:off x="5366524" y="1178"/>
          <a:ext cx="2174490" cy="1304694"/>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nl-NL" sz="2600" kern="1200"/>
            <a:t>Ingress</a:t>
          </a:r>
          <a:endParaRPr lang="en-US" sz="2600" kern="1200"/>
        </a:p>
      </dsp:txBody>
      <dsp:txXfrm>
        <a:off x="5366524" y="1178"/>
        <a:ext cx="2174490" cy="1304694"/>
      </dsp:txXfrm>
    </dsp:sp>
    <dsp:sp modelId="{DF812295-B808-4824-BF13-46F6652C7E1A}">
      <dsp:nvSpPr>
        <dsp:cNvPr id="0" name=""/>
        <dsp:cNvSpPr/>
      </dsp:nvSpPr>
      <dsp:spPr>
        <a:xfrm>
          <a:off x="7758464" y="1178"/>
          <a:ext cx="2174490" cy="1304694"/>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nl-NL" sz="2600" kern="1200"/>
            <a:t>ConfigMap</a:t>
          </a:r>
          <a:endParaRPr lang="en-US" sz="2600" kern="1200"/>
        </a:p>
      </dsp:txBody>
      <dsp:txXfrm>
        <a:off x="7758464" y="1178"/>
        <a:ext cx="2174490" cy="1304694"/>
      </dsp:txXfrm>
    </dsp:sp>
    <dsp:sp modelId="{870FE945-EE43-42C3-A98B-1B0F6CF99631}">
      <dsp:nvSpPr>
        <dsp:cNvPr id="0" name=""/>
        <dsp:cNvSpPr/>
      </dsp:nvSpPr>
      <dsp:spPr>
        <a:xfrm>
          <a:off x="582645" y="1523321"/>
          <a:ext cx="2174490" cy="1304694"/>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nl-NL" sz="2600" kern="1200"/>
            <a:t>Secret</a:t>
          </a:r>
          <a:endParaRPr lang="en-US" sz="2600" kern="1200"/>
        </a:p>
      </dsp:txBody>
      <dsp:txXfrm>
        <a:off x="582645" y="1523321"/>
        <a:ext cx="2174490" cy="1304694"/>
      </dsp:txXfrm>
    </dsp:sp>
    <dsp:sp modelId="{FBDD9C61-EE06-4D4E-AE92-D989600F33D8}">
      <dsp:nvSpPr>
        <dsp:cNvPr id="0" name=""/>
        <dsp:cNvSpPr/>
      </dsp:nvSpPr>
      <dsp:spPr>
        <a:xfrm>
          <a:off x="2974584" y="1523321"/>
          <a:ext cx="2174490" cy="1304694"/>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nl-NL" sz="2600" kern="1200"/>
            <a:t>Deployment</a:t>
          </a:r>
          <a:endParaRPr lang="en-US" sz="2600" kern="1200"/>
        </a:p>
      </dsp:txBody>
      <dsp:txXfrm>
        <a:off x="2974584" y="1523321"/>
        <a:ext cx="2174490" cy="1304694"/>
      </dsp:txXfrm>
    </dsp:sp>
    <dsp:sp modelId="{9A068EC5-38AA-404A-997F-EF185D1D8BF4}">
      <dsp:nvSpPr>
        <dsp:cNvPr id="0" name=""/>
        <dsp:cNvSpPr/>
      </dsp:nvSpPr>
      <dsp:spPr>
        <a:xfrm>
          <a:off x="5366524" y="1523321"/>
          <a:ext cx="2174490" cy="1304694"/>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nl-NL" sz="2600" kern="1200"/>
            <a:t>StatefulSet</a:t>
          </a:r>
          <a:endParaRPr lang="en-US" sz="2600" kern="1200"/>
        </a:p>
      </dsp:txBody>
      <dsp:txXfrm>
        <a:off x="5366524" y="1523321"/>
        <a:ext cx="2174490" cy="1304694"/>
      </dsp:txXfrm>
    </dsp:sp>
    <dsp:sp modelId="{28A9ED6D-9FCC-4E6C-B404-DB2990BE2BAB}">
      <dsp:nvSpPr>
        <dsp:cNvPr id="0" name=""/>
        <dsp:cNvSpPr/>
      </dsp:nvSpPr>
      <dsp:spPr>
        <a:xfrm>
          <a:off x="7758464" y="1523321"/>
          <a:ext cx="2174490" cy="1304694"/>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nl-NL" sz="2600" kern="1200"/>
            <a:t>DaemonSet</a:t>
          </a:r>
          <a:endParaRPr lang="en-US" sz="2600" kern="1200"/>
        </a:p>
      </dsp:txBody>
      <dsp:txXfrm>
        <a:off x="7758464" y="1523321"/>
        <a:ext cx="2174490" cy="1304694"/>
      </dsp:txXfrm>
    </dsp:sp>
    <dsp:sp modelId="{4B4C7377-940B-4CEE-BDFF-F5EE8C9EBA7E}">
      <dsp:nvSpPr>
        <dsp:cNvPr id="0" name=""/>
        <dsp:cNvSpPr/>
      </dsp:nvSpPr>
      <dsp:spPr>
        <a:xfrm>
          <a:off x="1778615" y="3045465"/>
          <a:ext cx="2174490" cy="1304694"/>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nl-NL" sz="2600" kern="1200"/>
            <a:t>Sidecar</a:t>
          </a:r>
          <a:endParaRPr lang="en-US" sz="2600" kern="1200"/>
        </a:p>
      </dsp:txBody>
      <dsp:txXfrm>
        <a:off x="1778615" y="3045465"/>
        <a:ext cx="2174490" cy="1304694"/>
      </dsp:txXfrm>
    </dsp:sp>
    <dsp:sp modelId="{C31516A1-BC95-4EBE-95CE-F8A3D6F9C6A7}">
      <dsp:nvSpPr>
        <dsp:cNvPr id="0" name=""/>
        <dsp:cNvSpPr/>
      </dsp:nvSpPr>
      <dsp:spPr>
        <a:xfrm>
          <a:off x="4170554" y="3045465"/>
          <a:ext cx="2174490" cy="1304694"/>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nl-NL" sz="2600" kern="1200"/>
            <a:t>Initcontainer</a:t>
          </a:r>
          <a:endParaRPr lang="en-US" sz="2600" kern="1200"/>
        </a:p>
      </dsp:txBody>
      <dsp:txXfrm>
        <a:off x="4170554" y="3045465"/>
        <a:ext cx="2174490" cy="1304694"/>
      </dsp:txXfrm>
    </dsp:sp>
    <dsp:sp modelId="{95072B0F-26E0-46D2-8125-0C1B0CA426D1}">
      <dsp:nvSpPr>
        <dsp:cNvPr id="0" name=""/>
        <dsp:cNvSpPr/>
      </dsp:nvSpPr>
      <dsp:spPr>
        <a:xfrm>
          <a:off x="6562494" y="3045465"/>
          <a:ext cx="2174490" cy="1304694"/>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nl-NL" sz="2600" kern="1200"/>
            <a:t>Replicaset</a:t>
          </a:r>
          <a:endParaRPr lang="en-US" sz="2600" kern="1200"/>
        </a:p>
      </dsp:txBody>
      <dsp:txXfrm>
        <a:off x="6562494" y="3045465"/>
        <a:ext cx="2174490" cy="1304694"/>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EA28068-AFBD-4979-B752-9EB6F90B1386}" type="datetimeFigureOut">
              <a:rPr lang="en-US" smtClean="0"/>
              <a:t>12/17/2023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939589-3E79-4C82-AA4A-FE78234FAA59}" type="slidenum">
              <a:rPr lang="en-US" smtClean="0"/>
              <a:t>‹#›</a:t>
            </a:fld>
            <a:endParaRPr lang="en-US" dirty="0"/>
          </a:p>
        </p:txBody>
      </p:sp>
    </p:spTree>
    <p:extLst>
      <p:ext uri="{BB962C8B-B14F-4D97-AF65-F5344CB8AC3E}">
        <p14:creationId xmlns:p14="http://schemas.microsoft.com/office/powerpoint/2010/main" val="21949689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Scheduler </a:t>
            </a:r>
            <a:r>
              <a:rPr lang="nl-NL" dirty="0">
                <a:sym typeface="Wingdings" panose="05000000000000000000" pitchFamily="2" charset="2"/>
              </a:rPr>
              <a:t> Kiest op elke node de pod moet komen aan de hand van resourced en load</a:t>
            </a:r>
          </a:p>
          <a:p>
            <a:r>
              <a:rPr lang="nl-NL" dirty="0">
                <a:sym typeface="Wingdings" panose="05000000000000000000" pitchFamily="2" charset="2"/>
              </a:rPr>
              <a:t>Api server  cluster entrypoint kan via ui, kubectl of een api</a:t>
            </a:r>
          </a:p>
          <a:p>
            <a:r>
              <a:rPr lang="nl-NL" dirty="0">
                <a:sym typeface="Wingdings" panose="05000000000000000000" pitchFamily="2" charset="2"/>
              </a:rPr>
              <a:t>Controller manager  houd alles bij van de cluster, moet er een container ge restart worden? Is er iets dood etc</a:t>
            </a:r>
          </a:p>
          <a:p>
            <a:r>
              <a:rPr lang="nl-NL" dirty="0">
                <a:sym typeface="Wingdings" panose="05000000000000000000" pitchFamily="2" charset="2"/>
              </a:rPr>
              <a:t>Etcd   Key/value store. Houd de state van de volledige cluster bij stelt het in staat om de cluster te restoren naar het laatste snapshot. </a:t>
            </a:r>
          </a:p>
          <a:p>
            <a:r>
              <a:rPr lang="nl-NL" dirty="0">
                <a:sym typeface="Wingdings" panose="05000000000000000000" pitchFamily="2" charset="2"/>
              </a:rPr>
              <a:t>VLAN  alles draait binnen 1 vlan</a:t>
            </a:r>
            <a:endParaRPr lang="nl-NL" dirty="0"/>
          </a:p>
        </p:txBody>
      </p:sp>
      <p:sp>
        <p:nvSpPr>
          <p:cNvPr id="4" name="Slide Number Placeholder 3"/>
          <p:cNvSpPr>
            <a:spLocks noGrp="1"/>
          </p:cNvSpPr>
          <p:nvPr>
            <p:ph type="sldNum" sz="quarter" idx="5"/>
          </p:nvPr>
        </p:nvSpPr>
        <p:spPr/>
        <p:txBody>
          <a:bodyPr/>
          <a:lstStyle/>
          <a:p>
            <a:fld id="{D5939589-3E79-4C82-AA4A-FE78234FAA59}" type="slidenum">
              <a:rPr lang="en-US" smtClean="0"/>
              <a:t>8</a:t>
            </a:fld>
            <a:endParaRPr lang="en-US" dirty="0"/>
          </a:p>
        </p:txBody>
      </p:sp>
    </p:spTree>
    <p:extLst>
      <p:ext uri="{BB962C8B-B14F-4D97-AF65-F5344CB8AC3E}">
        <p14:creationId xmlns:p14="http://schemas.microsoft.com/office/powerpoint/2010/main" val="16019109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Kan ook evt voor stacked etcd gaan</a:t>
            </a:r>
          </a:p>
          <a:p>
            <a:endParaRPr lang="nl-NL" dirty="0"/>
          </a:p>
          <a:p>
            <a:r>
              <a:rPr lang="en-US" dirty="0"/>
              <a:t>However, a stacked cluster runs the risk of failed coupling. If one node goes down, both an </a:t>
            </a:r>
            <a:r>
              <a:rPr lang="en-US" dirty="0" err="1"/>
              <a:t>etcd</a:t>
            </a:r>
            <a:r>
              <a:rPr lang="en-US" dirty="0"/>
              <a:t> member and a control plane instance are lost, and redundancy is compromised. You can mitigate this risk by adding more control plane nodes.</a:t>
            </a:r>
            <a:endParaRPr lang="nl-NL" dirty="0"/>
          </a:p>
        </p:txBody>
      </p:sp>
      <p:sp>
        <p:nvSpPr>
          <p:cNvPr id="4" name="Slide Number Placeholder 3"/>
          <p:cNvSpPr>
            <a:spLocks noGrp="1"/>
          </p:cNvSpPr>
          <p:nvPr>
            <p:ph type="sldNum" sz="quarter" idx="5"/>
          </p:nvPr>
        </p:nvSpPr>
        <p:spPr/>
        <p:txBody>
          <a:bodyPr/>
          <a:lstStyle/>
          <a:p>
            <a:fld id="{D5939589-3E79-4C82-AA4A-FE78234FAA59}" type="slidenum">
              <a:rPr lang="en-US" smtClean="0"/>
              <a:t>9</a:t>
            </a:fld>
            <a:endParaRPr lang="en-US" dirty="0"/>
          </a:p>
        </p:txBody>
      </p:sp>
    </p:spTree>
    <p:extLst>
      <p:ext uri="{BB962C8B-B14F-4D97-AF65-F5344CB8AC3E}">
        <p14:creationId xmlns:p14="http://schemas.microsoft.com/office/powerpoint/2010/main" val="9165389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NL" dirty="0"/>
              <a:t>Port = serviceport</a:t>
            </a:r>
          </a:p>
          <a:p>
            <a:pPr marL="0" marR="0" lvl="0" indent="0" algn="l" defTabSz="914400" rtl="0" eaLnBrk="1" fontAlgn="auto" latinLnBrk="0" hangingPunct="1">
              <a:lnSpc>
                <a:spcPct val="100000"/>
              </a:lnSpc>
              <a:spcBef>
                <a:spcPts val="0"/>
              </a:spcBef>
              <a:spcAft>
                <a:spcPts val="0"/>
              </a:spcAft>
              <a:buClrTx/>
              <a:buSzTx/>
              <a:buFontTx/>
              <a:buNone/>
              <a:tabLst/>
              <a:defRPr/>
            </a:pPr>
            <a:r>
              <a:rPr lang="nl-NL" dirty="0"/>
              <a:t>Targetport = pod port</a:t>
            </a:r>
          </a:p>
          <a:p>
            <a:pPr marL="0" marR="0" lvl="0" indent="0" algn="l" defTabSz="914400" rtl="0" eaLnBrk="1" fontAlgn="auto" latinLnBrk="0" hangingPunct="1">
              <a:lnSpc>
                <a:spcPct val="100000"/>
              </a:lnSpc>
              <a:spcBef>
                <a:spcPts val="0"/>
              </a:spcBef>
              <a:spcAft>
                <a:spcPts val="0"/>
              </a:spcAft>
              <a:buClrTx/>
              <a:buSzTx/>
              <a:buFontTx/>
              <a:buNone/>
              <a:tabLst/>
              <a:defRPr/>
            </a:pPr>
            <a:endParaRPr lang="nl-NL" dirty="0"/>
          </a:p>
          <a:p>
            <a:pPr marL="0" marR="0" lvl="0" indent="0" algn="l" defTabSz="914400" rtl="0" eaLnBrk="1" fontAlgn="auto" latinLnBrk="0" hangingPunct="1">
              <a:lnSpc>
                <a:spcPct val="100000"/>
              </a:lnSpc>
              <a:spcBef>
                <a:spcPts val="0"/>
              </a:spcBef>
              <a:spcAft>
                <a:spcPts val="0"/>
              </a:spcAft>
              <a:buClrTx/>
              <a:buSzTx/>
              <a:buFontTx/>
              <a:buNone/>
              <a:tabLst/>
              <a:defRPr/>
            </a:pPr>
            <a:r>
              <a:rPr lang="nl-NL" dirty="0"/>
              <a:t>Loadbalancer == clusterip voor traffic dat van buiten cluster wilt komen.</a:t>
            </a:r>
          </a:p>
          <a:p>
            <a:pPr marL="0" marR="0" lvl="0" indent="0" algn="l" defTabSz="914400" rtl="0" eaLnBrk="1" fontAlgn="auto" latinLnBrk="0" hangingPunct="1">
              <a:lnSpc>
                <a:spcPct val="100000"/>
              </a:lnSpc>
              <a:spcBef>
                <a:spcPts val="0"/>
              </a:spcBef>
              <a:spcAft>
                <a:spcPts val="0"/>
              </a:spcAft>
              <a:buClrTx/>
              <a:buSzTx/>
              <a:buFontTx/>
              <a:buNone/>
              <a:tabLst/>
              <a:defRPr/>
            </a:pPr>
            <a:endParaRPr lang="nl-NL" dirty="0"/>
          </a:p>
          <a:p>
            <a:pPr marL="0" marR="0" lvl="0" indent="0" algn="l" defTabSz="914400" rtl="0" eaLnBrk="1" fontAlgn="auto" latinLnBrk="0" hangingPunct="1">
              <a:lnSpc>
                <a:spcPct val="100000"/>
              </a:lnSpc>
              <a:spcBef>
                <a:spcPts val="0"/>
              </a:spcBef>
              <a:spcAft>
                <a:spcPts val="0"/>
              </a:spcAft>
              <a:buClrTx/>
              <a:buSzTx/>
              <a:buFontTx/>
              <a:buNone/>
              <a:tabLst/>
              <a:defRPr/>
            </a:pPr>
            <a:r>
              <a:rPr lang="nl-NL" dirty="0"/>
              <a:t>Externalname voegt een dsn referentie toe</a:t>
            </a:r>
          </a:p>
          <a:p>
            <a:pPr marL="0" marR="0" lvl="0" indent="0" algn="l" defTabSz="914400" rtl="0" eaLnBrk="1" fontAlgn="auto" latinLnBrk="0" hangingPunct="1">
              <a:lnSpc>
                <a:spcPct val="100000"/>
              </a:lnSpc>
              <a:spcBef>
                <a:spcPts val="0"/>
              </a:spcBef>
              <a:spcAft>
                <a:spcPts val="0"/>
              </a:spcAft>
              <a:buClrTx/>
              <a:buSzTx/>
              <a:buFontTx/>
              <a:buNone/>
              <a:tabLst/>
              <a:defRPr/>
            </a:pPr>
            <a:r>
              <a:rPr lang="nl-NL" dirty="0"/>
              <a:t>Cname record</a:t>
            </a:r>
            <a:br>
              <a:rPr lang="nl-NL" dirty="0"/>
            </a:br>
            <a:br>
              <a:rPr lang="nl-NL" dirty="0"/>
            </a:br>
            <a:r>
              <a:rPr lang="nl-NL" dirty="0">
                <a:solidFill>
                  <a:srgbClr val="EF596F"/>
                </a:solidFill>
                <a:effectLst/>
              </a:rPr>
              <a:t>apiVersion</a:t>
            </a:r>
            <a:r>
              <a:rPr lang="nl-NL" dirty="0">
                <a:solidFill>
                  <a:srgbClr val="BBBBBB"/>
                </a:solidFill>
                <a:effectLst/>
              </a:rPr>
              <a:t>: </a:t>
            </a:r>
            <a:r>
              <a:rPr lang="nl-NL" dirty="0">
                <a:solidFill>
                  <a:srgbClr val="89CA78"/>
                </a:solidFill>
                <a:effectLst/>
              </a:rPr>
              <a:t>v1</a:t>
            </a:r>
            <a:br>
              <a:rPr lang="nl-NL" dirty="0">
                <a:solidFill>
                  <a:srgbClr val="89CA78"/>
                </a:solidFill>
                <a:effectLst/>
              </a:rPr>
            </a:br>
            <a:r>
              <a:rPr lang="nl-NL" dirty="0">
                <a:solidFill>
                  <a:srgbClr val="EF596F"/>
                </a:solidFill>
                <a:effectLst/>
              </a:rPr>
              <a:t>kind</a:t>
            </a:r>
            <a:r>
              <a:rPr lang="nl-NL" dirty="0">
                <a:solidFill>
                  <a:srgbClr val="BBBBBB"/>
                </a:solidFill>
                <a:effectLst/>
              </a:rPr>
              <a:t>: </a:t>
            </a:r>
            <a:r>
              <a:rPr lang="nl-NL" dirty="0">
                <a:solidFill>
                  <a:srgbClr val="89CA78"/>
                </a:solidFill>
                <a:effectLst/>
              </a:rPr>
              <a:t>Service</a:t>
            </a:r>
            <a:br>
              <a:rPr lang="nl-NL" dirty="0">
                <a:solidFill>
                  <a:srgbClr val="89CA78"/>
                </a:solidFill>
                <a:effectLst/>
              </a:rPr>
            </a:br>
            <a:r>
              <a:rPr lang="nl-NL" dirty="0">
                <a:solidFill>
                  <a:srgbClr val="EF596F"/>
                </a:solidFill>
                <a:effectLst/>
              </a:rPr>
              <a:t>metadata</a:t>
            </a:r>
            <a:r>
              <a:rPr lang="nl-NL" dirty="0">
                <a:solidFill>
                  <a:srgbClr val="BBBBBB"/>
                </a:solidFill>
                <a:effectLst/>
              </a:rPr>
              <a:t>:</a:t>
            </a:r>
            <a:br>
              <a:rPr lang="nl-NL" dirty="0">
                <a:solidFill>
                  <a:srgbClr val="BBBBBB"/>
                </a:solidFill>
                <a:effectLst/>
              </a:rPr>
            </a:br>
            <a:r>
              <a:rPr lang="nl-NL" dirty="0">
                <a:solidFill>
                  <a:srgbClr val="BBBBBB"/>
                </a:solidFill>
                <a:effectLst/>
              </a:rPr>
              <a:t>  </a:t>
            </a:r>
            <a:r>
              <a:rPr lang="nl-NL" dirty="0">
                <a:solidFill>
                  <a:srgbClr val="EF596F"/>
                </a:solidFill>
                <a:effectLst/>
              </a:rPr>
              <a:t>name</a:t>
            </a:r>
            <a:r>
              <a:rPr lang="nl-NL" dirty="0">
                <a:solidFill>
                  <a:srgbClr val="BBBBBB"/>
                </a:solidFill>
                <a:effectLst/>
              </a:rPr>
              <a:t>: </a:t>
            </a:r>
            <a:r>
              <a:rPr lang="nl-NL" dirty="0">
                <a:solidFill>
                  <a:srgbClr val="89CA78"/>
                </a:solidFill>
                <a:effectLst/>
              </a:rPr>
              <a:t>my-service</a:t>
            </a:r>
            <a:br>
              <a:rPr lang="nl-NL" dirty="0">
                <a:solidFill>
                  <a:srgbClr val="89CA78"/>
                </a:solidFill>
                <a:effectLst/>
              </a:rPr>
            </a:br>
            <a:r>
              <a:rPr lang="nl-NL" dirty="0">
                <a:solidFill>
                  <a:srgbClr val="EF596F"/>
                </a:solidFill>
                <a:effectLst/>
              </a:rPr>
              <a:t>spec</a:t>
            </a:r>
            <a:r>
              <a:rPr lang="nl-NL" dirty="0">
                <a:solidFill>
                  <a:srgbClr val="BBBBBB"/>
                </a:solidFill>
                <a:effectLst/>
              </a:rPr>
              <a:t>:</a:t>
            </a:r>
            <a:br>
              <a:rPr lang="nl-NL" dirty="0">
                <a:solidFill>
                  <a:srgbClr val="BBBBBB"/>
                </a:solidFill>
                <a:effectLst/>
              </a:rPr>
            </a:br>
            <a:r>
              <a:rPr lang="nl-NL" dirty="0">
                <a:solidFill>
                  <a:srgbClr val="BBBBBB"/>
                </a:solidFill>
                <a:effectLst/>
              </a:rPr>
              <a:t>  </a:t>
            </a:r>
            <a:r>
              <a:rPr lang="nl-NL" dirty="0">
                <a:solidFill>
                  <a:srgbClr val="EF596F"/>
                </a:solidFill>
                <a:effectLst/>
              </a:rPr>
              <a:t>type</a:t>
            </a:r>
            <a:r>
              <a:rPr lang="nl-NL" dirty="0">
                <a:solidFill>
                  <a:srgbClr val="BBBBBB"/>
                </a:solidFill>
                <a:effectLst/>
              </a:rPr>
              <a:t>: </a:t>
            </a:r>
            <a:r>
              <a:rPr lang="nl-NL" dirty="0">
                <a:solidFill>
                  <a:srgbClr val="89CA78"/>
                </a:solidFill>
                <a:effectLst/>
              </a:rPr>
              <a:t>ExternalName</a:t>
            </a:r>
            <a:br>
              <a:rPr lang="nl-NL" dirty="0">
                <a:solidFill>
                  <a:srgbClr val="89CA78"/>
                </a:solidFill>
                <a:effectLst/>
              </a:rPr>
            </a:br>
            <a:r>
              <a:rPr lang="nl-NL" dirty="0">
                <a:solidFill>
                  <a:srgbClr val="89CA78"/>
                </a:solidFill>
                <a:effectLst/>
              </a:rPr>
              <a:t>  </a:t>
            </a:r>
            <a:r>
              <a:rPr lang="nl-NL" dirty="0">
                <a:solidFill>
                  <a:srgbClr val="EF596F"/>
                </a:solidFill>
                <a:effectLst/>
              </a:rPr>
              <a:t>externalName</a:t>
            </a:r>
            <a:r>
              <a:rPr lang="nl-NL" dirty="0">
                <a:solidFill>
                  <a:srgbClr val="BBBBBB"/>
                </a:solidFill>
                <a:effectLst/>
              </a:rPr>
              <a:t>: </a:t>
            </a:r>
            <a:r>
              <a:rPr lang="nl-NL" dirty="0">
                <a:solidFill>
                  <a:srgbClr val="89CA78"/>
                </a:solidFill>
                <a:effectLst/>
              </a:rPr>
              <a:t>my.external-service.example.com</a:t>
            </a:r>
            <a:endParaRPr lang="nl-NL" dirty="0">
              <a:solidFill>
                <a:srgbClr val="BBBBBB"/>
              </a:solidFill>
              <a:effectLst/>
            </a:endParaRPr>
          </a:p>
          <a:p>
            <a:endParaRPr lang="nl-NL" dirty="0"/>
          </a:p>
          <a:p>
            <a:endParaRPr lang="nl-NL" dirty="0"/>
          </a:p>
          <a:p>
            <a:r>
              <a:rPr lang="nl-NL" dirty="0"/>
              <a:t>In dit geval, bij pogingen om toegang te krijgen tot my-service in het default namespace, zal de DNS-service die draait in het cluster de DNS-aanvraag voor my-service.default.svc.cluster.local omzetten naar my.external-service.example.com</a:t>
            </a:r>
          </a:p>
          <a:p>
            <a:endParaRPr lang="nl-NL" dirty="0"/>
          </a:p>
          <a:p>
            <a:r>
              <a:rPr lang="nl-NL" dirty="0"/>
              <a:t>Is handig voor:</a:t>
            </a:r>
            <a:br>
              <a:rPr lang="nl-NL" dirty="0"/>
            </a:br>
            <a:r>
              <a:rPr lang="nl-NL" dirty="0"/>
              <a:t>Service locatie abstractie: Door externe services te bereiken via een ExternalName service, hoef je niet rechtstreeks naar het externe adres te verwijzen in je applicatiecode. Als de locatie van de externe service ooit verandert, hoef je alleen maar de ExternalName in je Service definitie bij te werken in plaats van wijzigingen in je code aan te brengen en een nieuwe versie te deployen.</a:t>
            </a:r>
          </a:p>
          <a:p>
            <a:r>
              <a:rPr lang="nl-NL" dirty="0"/>
              <a:t>Eenduidige Service Discovery: Met ExternalName kunnen je applicaties externe services ontdekken met behulp van dezelfde methoden die ze gebruiken om interne services in het Kubernetes-cluster te ontdekken. Dit kan de complexiteit verminderen als je een mix van interne en externe services hebt.</a:t>
            </a:r>
          </a:p>
          <a:p>
            <a:r>
              <a:rPr lang="nl-NL" dirty="0"/>
              <a:t>Toegangscontrole: Hoewel ExternalName services geen toegangscontrole bieden voor de externe services waarnaar ze verwijzen, kunnen ze worden gebruikt in combinatie met egress netwerkbeleid om meer gedetailleerde regels voor toegangscontrole in te stellen.</a:t>
            </a:r>
          </a:p>
        </p:txBody>
      </p:sp>
      <p:sp>
        <p:nvSpPr>
          <p:cNvPr id="4" name="Slide Number Placeholder 3"/>
          <p:cNvSpPr>
            <a:spLocks noGrp="1"/>
          </p:cNvSpPr>
          <p:nvPr>
            <p:ph type="sldNum" sz="quarter" idx="5"/>
          </p:nvPr>
        </p:nvSpPr>
        <p:spPr/>
        <p:txBody>
          <a:bodyPr/>
          <a:lstStyle/>
          <a:p>
            <a:fld id="{D5939589-3E79-4C82-AA4A-FE78234FAA59}" type="slidenum">
              <a:rPr lang="en-US" smtClean="0"/>
              <a:t>15</a:t>
            </a:fld>
            <a:endParaRPr lang="en-US" dirty="0"/>
          </a:p>
        </p:txBody>
      </p:sp>
    </p:spTree>
    <p:extLst>
      <p:ext uri="{BB962C8B-B14F-4D97-AF65-F5344CB8AC3E}">
        <p14:creationId xmlns:p14="http://schemas.microsoft.com/office/powerpoint/2010/main" val="18688817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Pod is a collection of containers and basic object of </a:t>
            </a:r>
            <a:r>
              <a:rPr lang="en-US" dirty="0" err="1"/>
              <a:t>Kuberntes</a:t>
            </a:r>
            <a:r>
              <a:rPr lang="en-US" dirty="0"/>
              <a:t>. All containers of pod lie in same node.</a:t>
            </a:r>
          </a:p>
          <a:p>
            <a:pPr>
              <a:buFont typeface="Arial" panose="020B0604020202020204" pitchFamily="34" charset="0"/>
              <a:buChar char="•"/>
            </a:pPr>
            <a:r>
              <a:rPr lang="en-US" dirty="0"/>
              <a:t>Not suitable for production</a:t>
            </a:r>
          </a:p>
          <a:p>
            <a:pPr>
              <a:buFont typeface="Arial" panose="020B0604020202020204" pitchFamily="34" charset="0"/>
              <a:buChar char="•"/>
            </a:pPr>
            <a:r>
              <a:rPr lang="en-US" dirty="0"/>
              <a:t>No rolling updates</a:t>
            </a:r>
          </a:p>
          <a:p>
            <a:pPr>
              <a:buFont typeface="Arial" panose="020B0604020202020204" pitchFamily="34" charset="0"/>
              <a:buChar char="•"/>
            </a:pPr>
            <a:endParaRPr lang="en-US" dirty="0"/>
          </a:p>
          <a:p>
            <a:r>
              <a:rPr lang="en-US" dirty="0"/>
              <a:t>Deployment is a kind of controller in Kubernetes. </a:t>
            </a:r>
          </a:p>
          <a:p>
            <a:r>
              <a:rPr lang="en-US" dirty="0"/>
              <a:t>Controllers use a Pod Template that you provide to create the Pods for which it is responsible. </a:t>
            </a:r>
          </a:p>
          <a:p>
            <a:r>
              <a:rPr lang="en-US" dirty="0"/>
              <a:t>Deployment creates a </a:t>
            </a:r>
            <a:r>
              <a:rPr lang="en-US" dirty="0" err="1"/>
              <a:t>ReplicaSet</a:t>
            </a:r>
            <a:r>
              <a:rPr lang="en-US" dirty="0"/>
              <a:t> which in turn make sure that, </a:t>
            </a:r>
            <a:r>
              <a:rPr lang="en-US" dirty="0" err="1"/>
              <a:t>CurrentReplicas</a:t>
            </a:r>
            <a:r>
              <a:rPr lang="en-US" dirty="0"/>
              <a:t> is always same as </a:t>
            </a:r>
            <a:r>
              <a:rPr lang="en-US" dirty="0" err="1"/>
              <a:t>desiredReplicas</a:t>
            </a:r>
            <a:r>
              <a:rPr lang="en-US" dirty="0"/>
              <a:t> .</a:t>
            </a:r>
          </a:p>
          <a:p>
            <a:r>
              <a:rPr lang="en-US" dirty="0"/>
              <a:t>Advantages :</a:t>
            </a:r>
          </a:p>
          <a:p>
            <a:pPr>
              <a:buFont typeface="Arial" panose="020B0604020202020204" pitchFamily="34" charset="0"/>
              <a:buChar char="•"/>
            </a:pPr>
            <a:r>
              <a:rPr lang="en-US" dirty="0"/>
              <a:t>You can rollout and rollback your changes using deployment </a:t>
            </a:r>
          </a:p>
          <a:p>
            <a:pPr>
              <a:buFont typeface="Arial" panose="020B0604020202020204" pitchFamily="34" charset="0"/>
              <a:buChar char="•"/>
            </a:pPr>
            <a:r>
              <a:rPr lang="en-US" dirty="0"/>
              <a:t>Monitors the state of each pod </a:t>
            </a:r>
          </a:p>
          <a:p>
            <a:pPr>
              <a:buFont typeface="Arial" panose="020B0604020202020204" pitchFamily="34" charset="0"/>
              <a:buChar char="•"/>
            </a:pPr>
            <a:r>
              <a:rPr lang="en-US" dirty="0"/>
              <a:t>Best suitable for production </a:t>
            </a:r>
          </a:p>
          <a:p>
            <a:pPr>
              <a:buFont typeface="Arial" panose="020B0604020202020204" pitchFamily="34" charset="0"/>
              <a:buChar char="•"/>
            </a:pPr>
            <a:r>
              <a:rPr lang="en-US" dirty="0"/>
              <a:t>Supports rolling updates</a:t>
            </a:r>
          </a:p>
          <a:p>
            <a:endParaRPr lang="nl-NL" dirty="0"/>
          </a:p>
        </p:txBody>
      </p:sp>
      <p:sp>
        <p:nvSpPr>
          <p:cNvPr id="4" name="Slide Number Placeholder 3"/>
          <p:cNvSpPr>
            <a:spLocks noGrp="1"/>
          </p:cNvSpPr>
          <p:nvPr>
            <p:ph type="sldNum" sz="quarter" idx="5"/>
          </p:nvPr>
        </p:nvSpPr>
        <p:spPr/>
        <p:txBody>
          <a:bodyPr/>
          <a:lstStyle/>
          <a:p>
            <a:fld id="{D5939589-3E79-4C82-AA4A-FE78234FAA59}" type="slidenum">
              <a:rPr lang="en-US" smtClean="0"/>
              <a:t>17</a:t>
            </a:fld>
            <a:endParaRPr lang="en-US" dirty="0"/>
          </a:p>
        </p:txBody>
      </p:sp>
    </p:spTree>
    <p:extLst>
      <p:ext uri="{BB962C8B-B14F-4D97-AF65-F5344CB8AC3E}">
        <p14:creationId xmlns:p14="http://schemas.microsoft.com/office/powerpoint/2010/main" val="13140646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5"/>
          </p:nvPr>
        </p:nvSpPr>
        <p:spPr/>
        <p:txBody>
          <a:bodyPr/>
          <a:lstStyle/>
          <a:p>
            <a:fld id="{D5939589-3E79-4C82-AA4A-FE78234FAA59}" type="slidenum">
              <a:rPr lang="en-US" smtClean="0"/>
              <a:t>18</a:t>
            </a:fld>
            <a:endParaRPr lang="en-US" dirty="0"/>
          </a:p>
        </p:txBody>
      </p:sp>
    </p:spTree>
    <p:extLst>
      <p:ext uri="{BB962C8B-B14F-4D97-AF65-F5344CB8AC3E}">
        <p14:creationId xmlns:p14="http://schemas.microsoft.com/office/powerpoint/2010/main" val="15365199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Bind service aan een address</a:t>
            </a:r>
          </a:p>
        </p:txBody>
      </p:sp>
      <p:sp>
        <p:nvSpPr>
          <p:cNvPr id="4" name="Slide Number Placeholder 3"/>
          <p:cNvSpPr>
            <a:spLocks noGrp="1"/>
          </p:cNvSpPr>
          <p:nvPr>
            <p:ph type="sldNum" sz="quarter" idx="5"/>
          </p:nvPr>
        </p:nvSpPr>
        <p:spPr/>
        <p:txBody>
          <a:bodyPr/>
          <a:lstStyle/>
          <a:p>
            <a:fld id="{D5939589-3E79-4C82-AA4A-FE78234FAA59}" type="slidenum">
              <a:rPr lang="en-US" smtClean="0"/>
              <a:t>19</a:t>
            </a:fld>
            <a:endParaRPr lang="en-US" dirty="0"/>
          </a:p>
        </p:txBody>
      </p:sp>
    </p:spTree>
    <p:extLst>
      <p:ext uri="{BB962C8B-B14F-4D97-AF65-F5344CB8AC3E}">
        <p14:creationId xmlns:p14="http://schemas.microsoft.com/office/powerpoint/2010/main" val="41196030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Normaliter loadbalancer.</a:t>
            </a:r>
          </a:p>
        </p:txBody>
      </p:sp>
      <p:sp>
        <p:nvSpPr>
          <p:cNvPr id="4" name="Slide Number Placeholder 3"/>
          <p:cNvSpPr>
            <a:spLocks noGrp="1"/>
          </p:cNvSpPr>
          <p:nvPr>
            <p:ph type="sldNum" sz="quarter" idx="5"/>
          </p:nvPr>
        </p:nvSpPr>
        <p:spPr/>
        <p:txBody>
          <a:bodyPr/>
          <a:lstStyle/>
          <a:p>
            <a:fld id="{D5939589-3E79-4C82-AA4A-FE78234FAA59}" type="slidenum">
              <a:rPr lang="en-US" smtClean="0"/>
              <a:t>21</a:t>
            </a:fld>
            <a:endParaRPr lang="en-US" dirty="0"/>
          </a:p>
        </p:txBody>
      </p:sp>
    </p:spTree>
    <p:extLst>
      <p:ext uri="{BB962C8B-B14F-4D97-AF65-F5344CB8AC3E}">
        <p14:creationId xmlns:p14="http://schemas.microsoft.com/office/powerpoint/2010/main" val="14018957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5"/>
          </p:nvPr>
        </p:nvSpPr>
        <p:spPr/>
        <p:txBody>
          <a:bodyPr/>
          <a:lstStyle/>
          <a:p>
            <a:fld id="{D5939589-3E79-4C82-AA4A-FE78234FAA59}" type="slidenum">
              <a:rPr lang="en-US" smtClean="0"/>
              <a:t>22</a:t>
            </a:fld>
            <a:endParaRPr lang="en-US" dirty="0"/>
          </a:p>
        </p:txBody>
      </p:sp>
    </p:spTree>
    <p:extLst>
      <p:ext uri="{BB962C8B-B14F-4D97-AF65-F5344CB8AC3E}">
        <p14:creationId xmlns:p14="http://schemas.microsoft.com/office/powerpoint/2010/main" val="7615989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5"/>
          </p:nvPr>
        </p:nvSpPr>
        <p:spPr/>
        <p:txBody>
          <a:bodyPr/>
          <a:lstStyle/>
          <a:p>
            <a:fld id="{D5939589-3E79-4C82-AA4A-FE78234FAA59}" type="slidenum">
              <a:rPr lang="en-US" smtClean="0"/>
              <a:t>26</a:t>
            </a:fld>
            <a:endParaRPr lang="en-US" dirty="0"/>
          </a:p>
        </p:txBody>
      </p:sp>
    </p:spTree>
    <p:extLst>
      <p:ext uri="{BB962C8B-B14F-4D97-AF65-F5344CB8AC3E}">
        <p14:creationId xmlns:p14="http://schemas.microsoft.com/office/powerpoint/2010/main" val="21369105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524000" y="1122363"/>
            <a:ext cx="9144000" cy="2387600"/>
          </a:xfrm>
        </p:spPr>
        <p:txBody>
          <a:bodyPr anchor="b"/>
          <a:lstStyle>
            <a:lvl1pPr algn="l">
              <a:defRPr sz="6000" b="1" i="0" cap="all" baseline="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1524000" y="3602038"/>
            <a:ext cx="9144000" cy="1655762"/>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cxnSp>
        <p:nvCxnSpPr>
          <p:cNvPr id="11" name="Straight Connector 10">
            <a:extLst>
              <a:ext uri="{FF2B5EF4-FFF2-40B4-BE49-F238E27FC236}">
                <a16:creationId xmlns:a16="http://schemas.microsoft.com/office/drawing/2014/main" id="{D1B787A8-0D67-4B7E-9B48-86BD906AB6B5}"/>
              </a:ext>
            </a:extLst>
          </p:cNvPr>
          <p:cNvCxnSpPr>
            <a:cxnSpLocks/>
          </p:cNvCxnSpPr>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97802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057AE-3B3B-4261-B912-BF9EB9A58C3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2A2D237-A706-4712-90CA-B04517CBBE05}"/>
              </a:ext>
            </a:extLst>
          </p:cNvPr>
          <p:cNvSpPr>
            <a:spLocks noGrp="1"/>
          </p:cNvSpPr>
          <p:nvPr>
            <p:ph type="body" idx="1"/>
          </p:nvPr>
        </p:nvSpPr>
        <p:spPr>
          <a:xfrm>
            <a:off x="1444752" y="1681163"/>
            <a:ext cx="455371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DE39CA1-2B6D-427E-9688-9093D5865CB7}"/>
              </a:ext>
            </a:extLst>
          </p:cNvPr>
          <p:cNvSpPr>
            <a:spLocks noGrp="1"/>
          </p:cNvSpPr>
          <p:nvPr>
            <p:ph sz="half" idx="2"/>
          </p:nvPr>
        </p:nvSpPr>
        <p:spPr>
          <a:xfrm>
            <a:off x="1444752" y="2505075"/>
            <a:ext cx="4553712"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F3D53357-616B-47F4-944B-F979FE96635D}"/>
              </a:ext>
            </a:extLst>
          </p:cNvPr>
          <p:cNvSpPr>
            <a:spLocks noGrp="1"/>
          </p:cNvSpPr>
          <p:nvPr>
            <p:ph type="body" sz="quarter" idx="3"/>
          </p:nvPr>
        </p:nvSpPr>
        <p:spPr>
          <a:xfrm>
            <a:off x="6784848" y="1681163"/>
            <a:ext cx="455371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D7EA593-3036-4FB5-94B4-D9431DF04871}"/>
              </a:ext>
            </a:extLst>
          </p:cNvPr>
          <p:cNvSpPr>
            <a:spLocks noGrp="1"/>
          </p:cNvSpPr>
          <p:nvPr>
            <p:ph sz="quarter" idx="4"/>
          </p:nvPr>
        </p:nvSpPr>
        <p:spPr>
          <a:xfrm>
            <a:off x="6784848" y="2505075"/>
            <a:ext cx="4553712"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0" name="Straight Connector 9">
            <a:extLst>
              <a:ext uri="{FF2B5EF4-FFF2-40B4-BE49-F238E27FC236}">
                <a16:creationId xmlns:a16="http://schemas.microsoft.com/office/drawing/2014/main" id="{160F34ED-DA60-4CC2-B735-B0EC5D9FEA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2" name="Graphic 15">
            <a:extLst>
              <a:ext uri="{FF2B5EF4-FFF2-40B4-BE49-F238E27FC236}">
                <a16:creationId xmlns:a16="http://schemas.microsoft.com/office/drawing/2014/main" id="{A9475260-301F-4744-B1DA-7B00F6FB4342}"/>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
        <p:nvSpPr>
          <p:cNvPr id="14" name="Graphic 16">
            <a:extLst>
              <a:ext uri="{FF2B5EF4-FFF2-40B4-BE49-F238E27FC236}">
                <a16:creationId xmlns:a16="http://schemas.microsoft.com/office/drawing/2014/main" id="{9BBD3F4B-0836-48C5-AC68-747456D1DD50}"/>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dirty="0"/>
          </a:p>
        </p:txBody>
      </p:sp>
      <p:sp>
        <p:nvSpPr>
          <p:cNvPr id="16" name="Graphic 14">
            <a:extLst>
              <a:ext uri="{FF2B5EF4-FFF2-40B4-BE49-F238E27FC236}">
                <a16:creationId xmlns:a16="http://schemas.microsoft.com/office/drawing/2014/main" id="{9B4398D5-99F4-4F83-AA77-9B4177648CAF}"/>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Tree>
    <p:extLst>
      <p:ext uri="{BB962C8B-B14F-4D97-AF65-F5344CB8AC3E}">
        <p14:creationId xmlns:p14="http://schemas.microsoft.com/office/powerpoint/2010/main" val="9375955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1_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057AE-3B3B-4261-B912-BF9EB9A58C3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2A2D237-A706-4712-90CA-B04517CBBE05}"/>
              </a:ext>
            </a:extLst>
          </p:cNvPr>
          <p:cNvSpPr>
            <a:spLocks noGrp="1"/>
          </p:cNvSpPr>
          <p:nvPr>
            <p:ph type="body" idx="1"/>
          </p:nvPr>
        </p:nvSpPr>
        <p:spPr>
          <a:xfrm>
            <a:off x="1444752" y="1681163"/>
            <a:ext cx="28346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DE39CA1-2B6D-427E-9688-9093D5865CB7}"/>
              </a:ext>
            </a:extLst>
          </p:cNvPr>
          <p:cNvSpPr>
            <a:spLocks noGrp="1"/>
          </p:cNvSpPr>
          <p:nvPr>
            <p:ph sz="half" idx="2"/>
          </p:nvPr>
        </p:nvSpPr>
        <p:spPr>
          <a:xfrm>
            <a:off x="1444752" y="2505075"/>
            <a:ext cx="2834640"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p:txBody>
      </p:sp>
      <p:sp>
        <p:nvSpPr>
          <p:cNvPr id="5" name="Text Placeholder 4">
            <a:extLst>
              <a:ext uri="{FF2B5EF4-FFF2-40B4-BE49-F238E27FC236}">
                <a16:creationId xmlns:a16="http://schemas.microsoft.com/office/drawing/2014/main" id="{F3D53357-616B-47F4-944B-F979FE96635D}"/>
              </a:ext>
            </a:extLst>
          </p:cNvPr>
          <p:cNvSpPr>
            <a:spLocks noGrp="1"/>
          </p:cNvSpPr>
          <p:nvPr>
            <p:ph type="body" sz="quarter" idx="3"/>
          </p:nvPr>
        </p:nvSpPr>
        <p:spPr>
          <a:xfrm>
            <a:off x="4983480" y="1681163"/>
            <a:ext cx="28346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D7EA593-3036-4FB5-94B4-D9431DF04871}"/>
              </a:ext>
            </a:extLst>
          </p:cNvPr>
          <p:cNvSpPr>
            <a:spLocks noGrp="1"/>
          </p:cNvSpPr>
          <p:nvPr>
            <p:ph sz="quarter" idx="4"/>
          </p:nvPr>
        </p:nvSpPr>
        <p:spPr>
          <a:xfrm>
            <a:off x="4983480" y="2505075"/>
            <a:ext cx="2834640"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p:txBody>
      </p:sp>
      <p:cxnSp>
        <p:nvCxnSpPr>
          <p:cNvPr id="10" name="Straight Connector 9">
            <a:extLst>
              <a:ext uri="{FF2B5EF4-FFF2-40B4-BE49-F238E27FC236}">
                <a16:creationId xmlns:a16="http://schemas.microsoft.com/office/drawing/2014/main" id="{160F34ED-DA60-4CC2-B735-B0EC5D9FEA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2" name="Graphic 15">
            <a:extLst>
              <a:ext uri="{FF2B5EF4-FFF2-40B4-BE49-F238E27FC236}">
                <a16:creationId xmlns:a16="http://schemas.microsoft.com/office/drawing/2014/main" id="{A9475260-301F-4744-B1DA-7B00F6FB4342}"/>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
        <p:nvSpPr>
          <p:cNvPr id="14" name="Graphic 16">
            <a:extLst>
              <a:ext uri="{FF2B5EF4-FFF2-40B4-BE49-F238E27FC236}">
                <a16:creationId xmlns:a16="http://schemas.microsoft.com/office/drawing/2014/main" id="{9BBD3F4B-0836-48C5-AC68-747456D1DD50}"/>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dirty="0"/>
          </a:p>
        </p:txBody>
      </p:sp>
      <p:sp>
        <p:nvSpPr>
          <p:cNvPr id="16" name="Graphic 14">
            <a:extLst>
              <a:ext uri="{FF2B5EF4-FFF2-40B4-BE49-F238E27FC236}">
                <a16:creationId xmlns:a16="http://schemas.microsoft.com/office/drawing/2014/main" id="{9B4398D5-99F4-4F83-AA77-9B4177648CAF}"/>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
        <p:nvSpPr>
          <p:cNvPr id="15" name="Text Placeholder 4">
            <a:extLst>
              <a:ext uri="{FF2B5EF4-FFF2-40B4-BE49-F238E27FC236}">
                <a16:creationId xmlns:a16="http://schemas.microsoft.com/office/drawing/2014/main" id="{2D693B15-7265-4478-9579-62FCD5222D04}"/>
              </a:ext>
            </a:extLst>
          </p:cNvPr>
          <p:cNvSpPr>
            <a:spLocks noGrp="1"/>
          </p:cNvSpPr>
          <p:nvPr>
            <p:ph type="body" sz="quarter" idx="13"/>
          </p:nvPr>
        </p:nvSpPr>
        <p:spPr>
          <a:xfrm>
            <a:off x="8531352" y="1769269"/>
            <a:ext cx="28346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7" name="Content Placeholder 5">
            <a:extLst>
              <a:ext uri="{FF2B5EF4-FFF2-40B4-BE49-F238E27FC236}">
                <a16:creationId xmlns:a16="http://schemas.microsoft.com/office/drawing/2014/main" id="{48F9E92F-BB16-4896-A47F-6497C3D705B9}"/>
              </a:ext>
            </a:extLst>
          </p:cNvPr>
          <p:cNvSpPr>
            <a:spLocks noGrp="1"/>
          </p:cNvSpPr>
          <p:nvPr>
            <p:ph sz="quarter" idx="14"/>
          </p:nvPr>
        </p:nvSpPr>
        <p:spPr>
          <a:xfrm>
            <a:off x="8531352" y="2593181"/>
            <a:ext cx="2834640"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3730798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hasCustomPrompt="1"/>
          </p:nvPr>
        </p:nvSpPr>
        <p:spPr>
          <a:xfrm>
            <a:off x="6391656" y="804672"/>
            <a:ext cx="4434840" cy="886968"/>
          </a:xfrm>
        </p:spPr>
        <p:txBody>
          <a:bodyPr anchor="b"/>
          <a:lstStyle>
            <a:lvl1pPr algn="l">
              <a:defRPr sz="5400" b="0" i="0" cap="none" baseline="0"/>
            </a:lvl1pPr>
          </a:lstStyle>
          <a:p>
            <a:r>
              <a:rPr lang="en-US" dirty="0"/>
              <a:t>Title</a:t>
            </a:r>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6391654" y="1801368"/>
            <a:ext cx="4434840" cy="4754880"/>
          </a:xfrm>
        </p:spPr>
        <p:txBody>
          <a:bodyPr>
            <a:normAutofit/>
          </a:bodyPr>
          <a:lstStyle>
            <a:lvl1pPr marL="0" indent="0" algn="l">
              <a:lnSpc>
                <a:spcPct val="110000"/>
              </a:lnSpc>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5" name="Footer Placeholder 4">
            <a:extLst>
              <a:ext uri="{FF2B5EF4-FFF2-40B4-BE49-F238E27FC236}">
                <a16:creationId xmlns:a16="http://schemas.microsoft.com/office/drawing/2014/main" id="{7F8C2A2A-62DB-40C0-8AE7-CB9B98649BB1}"/>
              </a:ext>
            </a:extLst>
          </p:cNvPr>
          <p:cNvSpPr>
            <a:spLocks noGrp="1"/>
          </p:cNvSpPr>
          <p:nvPr>
            <p:ph type="ftr" sz="quarter" idx="11"/>
          </p:nvPr>
        </p:nvSpPr>
        <p:spPr>
          <a:xfrm rot="16200000">
            <a:off x="9811512" y="1591056"/>
            <a:ext cx="3547872" cy="365125"/>
          </a:xfrm>
        </p:spPr>
        <p:txBody>
          <a:bodyPr/>
          <a:lstStyle>
            <a:lvl1pPr>
              <a:defRPr>
                <a:solidFill>
                  <a:schemeClr val="accent2"/>
                </a:solidFill>
              </a:defRPr>
            </a:lvl1pPr>
          </a:lstStyle>
          <a:p>
            <a:r>
              <a:rPr lang="en-US" dirty="0"/>
              <a:t>Presentation Title</a:t>
            </a:r>
          </a:p>
        </p:txBody>
      </p:sp>
      <p:sp>
        <p:nvSpPr>
          <p:cNvPr id="6" name="Slide Number Placeholder 5">
            <a:extLst>
              <a:ext uri="{FF2B5EF4-FFF2-40B4-BE49-F238E27FC236}">
                <a16:creationId xmlns:a16="http://schemas.microsoft.com/office/drawing/2014/main" id="{A401EAA4-F44C-4C1F-B8E3-1A3005300F50}"/>
              </a:ext>
            </a:extLst>
          </p:cNvPr>
          <p:cNvSpPr>
            <a:spLocks noGrp="1"/>
          </p:cNvSpPr>
          <p:nvPr>
            <p:ph type="sldNum" sz="quarter" idx="12"/>
          </p:nvPr>
        </p:nvSpPr>
        <p:spPr/>
        <p:txBody>
          <a:bodyPr/>
          <a:lstStyle>
            <a:lvl1pPr>
              <a:defRPr>
                <a:solidFill>
                  <a:schemeClr val="accent2"/>
                </a:solidFill>
              </a:defRPr>
            </a:lvl1pPr>
          </a:lstStyle>
          <a:p>
            <a:fld id="{D8DA9DAA-006C-4F4B-980E-E3DF019B24E2}" type="slidenum">
              <a:rPr lang="en-US" smtClean="0"/>
              <a:pPr/>
              <a:t>‹#›</a:t>
            </a:fld>
            <a:endParaRPr lang="en-US" dirty="0"/>
          </a:p>
        </p:txBody>
      </p:sp>
      <p:cxnSp>
        <p:nvCxnSpPr>
          <p:cNvPr id="7" name="Straight Connector 6">
            <a:extLst>
              <a:ext uri="{FF2B5EF4-FFF2-40B4-BE49-F238E27FC236}">
                <a16:creationId xmlns:a16="http://schemas.microsoft.com/office/drawing/2014/main" id="{6939C974-0ED4-4915-BBF7-1FB00C18AD45}"/>
              </a:ext>
            </a:extLst>
          </p:cNvPr>
          <p:cNvCxnSpPr>
            <a:cxnSpLocks/>
          </p:cNvCxnSpPr>
          <p:nvPr userDrawn="1"/>
        </p:nvCxnSpPr>
        <p:spPr>
          <a:xfrm>
            <a:off x="11586162" y="3619272"/>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15930B2-E36D-4D05-A6B3-CA1BF61D50CC}"/>
              </a:ext>
            </a:extLst>
          </p:cNvPr>
          <p:cNvSpPr/>
          <p:nvPr userDrawn="1"/>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Picture Placeholder 12">
            <a:extLst>
              <a:ext uri="{FF2B5EF4-FFF2-40B4-BE49-F238E27FC236}">
                <a16:creationId xmlns:a16="http://schemas.microsoft.com/office/drawing/2014/main" id="{9CEC7E0F-60E8-418B-978D-C607C82E97F7}"/>
              </a:ext>
            </a:extLst>
          </p:cNvPr>
          <p:cNvSpPr>
            <a:spLocks noGrp="1"/>
          </p:cNvSpPr>
          <p:nvPr>
            <p:ph type="pic" sz="quarter" idx="13"/>
          </p:nvPr>
        </p:nvSpPr>
        <p:spPr>
          <a:xfrm>
            <a:off x="283464" y="3108960"/>
            <a:ext cx="5221224" cy="3447288"/>
          </a:xfrm>
        </p:spPr>
        <p:txBody>
          <a:bodyPr anchor="ctr"/>
          <a:lstStyle>
            <a:lvl1pPr algn="ctr">
              <a:buNone/>
              <a:defRPr>
                <a:solidFill>
                  <a:schemeClr val="bg1"/>
                </a:solidFill>
              </a:defRPr>
            </a:lvl1pPr>
          </a:lstStyle>
          <a:p>
            <a:r>
              <a:rPr lang="en-US"/>
              <a:t>Click icon to add picture</a:t>
            </a:r>
            <a:endParaRPr lang="en-US" dirty="0"/>
          </a:p>
        </p:txBody>
      </p:sp>
      <p:sp>
        <p:nvSpPr>
          <p:cNvPr id="10" name="Picture Placeholder 12">
            <a:extLst>
              <a:ext uri="{FF2B5EF4-FFF2-40B4-BE49-F238E27FC236}">
                <a16:creationId xmlns:a16="http://schemas.microsoft.com/office/drawing/2014/main" id="{F146D6C1-343E-4F97-A565-55BBB15F4C77}"/>
              </a:ext>
            </a:extLst>
          </p:cNvPr>
          <p:cNvSpPr>
            <a:spLocks noGrp="1"/>
          </p:cNvSpPr>
          <p:nvPr>
            <p:ph type="pic" sz="quarter" idx="14"/>
          </p:nvPr>
        </p:nvSpPr>
        <p:spPr>
          <a:xfrm>
            <a:off x="283464" y="301752"/>
            <a:ext cx="2459736" cy="2505456"/>
          </a:xfrm>
        </p:spPr>
        <p:txBody>
          <a:bodyPr anchor="ctr"/>
          <a:lstStyle>
            <a:lvl1pPr algn="ctr">
              <a:buNone/>
              <a:defRPr>
                <a:solidFill>
                  <a:schemeClr val="bg1"/>
                </a:solidFill>
              </a:defRPr>
            </a:lvl1pPr>
          </a:lstStyle>
          <a:p>
            <a:r>
              <a:rPr lang="en-US"/>
              <a:t>Click icon to add picture</a:t>
            </a:r>
            <a:endParaRPr lang="en-US" dirty="0"/>
          </a:p>
        </p:txBody>
      </p:sp>
      <p:sp>
        <p:nvSpPr>
          <p:cNvPr id="11" name="Picture Placeholder 12">
            <a:extLst>
              <a:ext uri="{FF2B5EF4-FFF2-40B4-BE49-F238E27FC236}">
                <a16:creationId xmlns:a16="http://schemas.microsoft.com/office/drawing/2014/main" id="{BA123E2D-4554-47D5-B0EC-0C47EDB41626}"/>
              </a:ext>
            </a:extLst>
          </p:cNvPr>
          <p:cNvSpPr>
            <a:spLocks noGrp="1"/>
          </p:cNvSpPr>
          <p:nvPr>
            <p:ph type="pic" sz="quarter" idx="15"/>
          </p:nvPr>
        </p:nvSpPr>
        <p:spPr>
          <a:xfrm>
            <a:off x="3044952" y="301752"/>
            <a:ext cx="2459736" cy="2505456"/>
          </a:xfrm>
        </p:spPr>
        <p:txBody>
          <a:bodyPr anchor="ctr"/>
          <a:lstStyle>
            <a:lvl1pPr algn="ctr">
              <a:buNone/>
              <a:defRPr>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12578914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Only">
    <p:bg>
      <p:bgPr>
        <a:gradFill>
          <a:gsLst>
            <a:gs pos="100000">
              <a:schemeClr val="accent4"/>
            </a:gs>
            <a:gs pos="0">
              <a:schemeClr val="accent2"/>
            </a:gs>
          </a:gsLst>
          <a:lin ang="8100000" scaled="1"/>
        </a:gradFill>
        <a:effectLst/>
      </p:bgPr>
    </p:bg>
    <p:spTree>
      <p:nvGrpSpPr>
        <p:cNvPr id="1" name=""/>
        <p:cNvGrpSpPr/>
        <p:nvPr/>
      </p:nvGrpSpPr>
      <p:grpSpPr>
        <a:xfrm>
          <a:off x="0" y="0"/>
          <a:ext cx="0" cy="0"/>
          <a:chOff x="0" y="0"/>
          <a:chExt cx="0" cy="0"/>
        </a:xfrm>
      </p:grpSpPr>
      <p:sp>
        <p:nvSpPr>
          <p:cNvPr id="33" name="Picture Placeholder 32">
            <a:extLst>
              <a:ext uri="{FF2B5EF4-FFF2-40B4-BE49-F238E27FC236}">
                <a16:creationId xmlns:a16="http://schemas.microsoft.com/office/drawing/2014/main" id="{3186EA6A-5CD5-4DF7-9C8A-EDFAF28A80D9}"/>
              </a:ext>
            </a:extLst>
          </p:cNvPr>
          <p:cNvSpPr>
            <a:spLocks noGrp="1"/>
          </p:cNvSpPr>
          <p:nvPr>
            <p:ph type="pic" sz="quarter" idx="14"/>
          </p:nvPr>
        </p:nvSpPr>
        <p:spPr>
          <a:xfrm>
            <a:off x="1777111" y="407499"/>
            <a:ext cx="1952279" cy="1952279"/>
          </a:xfrm>
          <a:custGeom>
            <a:avLst/>
            <a:gdLst>
              <a:gd name="connsiteX0" fmla="*/ 976140 w 1952279"/>
              <a:gd name="connsiteY0" fmla="*/ 0 h 1952279"/>
              <a:gd name="connsiteX1" fmla="*/ 1952279 w 1952279"/>
              <a:gd name="connsiteY1" fmla="*/ 976140 h 1952279"/>
              <a:gd name="connsiteX2" fmla="*/ 976140 w 1952279"/>
              <a:gd name="connsiteY2" fmla="*/ 1952279 h 1952279"/>
              <a:gd name="connsiteX3" fmla="*/ 0 w 1952279"/>
              <a:gd name="connsiteY3" fmla="*/ 976140 h 1952279"/>
              <a:gd name="connsiteX4" fmla="*/ 976140 w 1952279"/>
              <a:gd name="connsiteY4" fmla="*/ 0 h 1952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2279" h="1952279">
                <a:moveTo>
                  <a:pt x="976140" y="0"/>
                </a:moveTo>
                <a:cubicBezTo>
                  <a:pt x="1515247" y="0"/>
                  <a:pt x="1952279" y="437033"/>
                  <a:pt x="1952279" y="976140"/>
                </a:cubicBezTo>
                <a:cubicBezTo>
                  <a:pt x="1952279" y="1515246"/>
                  <a:pt x="1515247" y="1952279"/>
                  <a:pt x="976140" y="1952279"/>
                </a:cubicBezTo>
                <a:cubicBezTo>
                  <a:pt x="437033" y="1952279"/>
                  <a:pt x="0" y="1515246"/>
                  <a:pt x="0" y="976140"/>
                </a:cubicBezTo>
                <a:cubicBezTo>
                  <a:pt x="0" y="437033"/>
                  <a:pt x="437033" y="0"/>
                  <a:pt x="976140" y="0"/>
                </a:cubicBezTo>
                <a:close/>
              </a:path>
            </a:pathLst>
          </a:custGeom>
        </p:spPr>
        <p:txBody>
          <a:bodyPr wrap="square" anchor="ctr">
            <a:noAutofit/>
          </a:bodyPr>
          <a:lstStyle>
            <a:lvl1pPr algn="ctr">
              <a:buNone/>
              <a:defRPr sz="1800">
                <a:solidFill>
                  <a:schemeClr val="bg1"/>
                </a:solidFill>
              </a:defRPr>
            </a:lvl1pPr>
          </a:lstStyle>
          <a:p>
            <a:r>
              <a:rPr lang="en-US"/>
              <a:t>Click icon to add picture</a:t>
            </a:r>
            <a:endParaRPr lang="en-US" dirty="0"/>
          </a:p>
        </p:txBody>
      </p:sp>
      <p:sp>
        <p:nvSpPr>
          <p:cNvPr id="32" name="Picture Placeholder 31">
            <a:extLst>
              <a:ext uri="{FF2B5EF4-FFF2-40B4-BE49-F238E27FC236}">
                <a16:creationId xmlns:a16="http://schemas.microsoft.com/office/drawing/2014/main" id="{83D5117F-F235-498D-99A5-9DE2D665576C}"/>
              </a:ext>
            </a:extLst>
          </p:cNvPr>
          <p:cNvSpPr>
            <a:spLocks noGrp="1"/>
          </p:cNvSpPr>
          <p:nvPr>
            <p:ph type="pic" sz="quarter" idx="15"/>
          </p:nvPr>
        </p:nvSpPr>
        <p:spPr>
          <a:xfrm>
            <a:off x="3528345" y="1972581"/>
            <a:ext cx="2290065" cy="2273502"/>
          </a:xfrm>
          <a:custGeom>
            <a:avLst/>
            <a:gdLst>
              <a:gd name="connsiteX0" fmla="*/ 1145032 w 2290065"/>
              <a:gd name="connsiteY0" fmla="*/ 0 h 2273502"/>
              <a:gd name="connsiteX1" fmla="*/ 2290065 w 2290065"/>
              <a:gd name="connsiteY1" fmla="*/ 1145033 h 2273502"/>
              <a:gd name="connsiteX2" fmla="*/ 1375797 w 2290065"/>
              <a:gd name="connsiteY2" fmla="*/ 2266803 h 2273502"/>
              <a:gd name="connsiteX3" fmla="*/ 1331903 w 2290065"/>
              <a:gd name="connsiteY3" fmla="*/ 2273502 h 2273502"/>
              <a:gd name="connsiteX4" fmla="*/ 958162 w 2290065"/>
              <a:gd name="connsiteY4" fmla="*/ 2273502 h 2273502"/>
              <a:gd name="connsiteX5" fmla="*/ 914268 w 2290065"/>
              <a:gd name="connsiteY5" fmla="*/ 2266803 h 2273502"/>
              <a:gd name="connsiteX6" fmla="*/ 5911 w 2290065"/>
              <a:gd name="connsiteY6" fmla="*/ 1262106 h 2273502"/>
              <a:gd name="connsiteX7" fmla="*/ 0 w 2290065"/>
              <a:gd name="connsiteY7" fmla="*/ 1145053 h 2273502"/>
              <a:gd name="connsiteX8" fmla="*/ 0 w 2290065"/>
              <a:gd name="connsiteY8" fmla="*/ 1145014 h 2273502"/>
              <a:gd name="connsiteX9" fmla="*/ 5911 w 2290065"/>
              <a:gd name="connsiteY9" fmla="*/ 1027960 h 2273502"/>
              <a:gd name="connsiteX10" fmla="*/ 1145032 w 2290065"/>
              <a:gd name="connsiteY10" fmla="*/ 0 h 2273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90065" h="2273502">
                <a:moveTo>
                  <a:pt x="1145032" y="0"/>
                </a:moveTo>
                <a:cubicBezTo>
                  <a:pt x="1777417" y="0"/>
                  <a:pt x="2290065" y="512649"/>
                  <a:pt x="2290065" y="1145033"/>
                </a:cubicBezTo>
                <a:cubicBezTo>
                  <a:pt x="2290065" y="1698370"/>
                  <a:pt x="1897569" y="2160033"/>
                  <a:pt x="1375797" y="2266803"/>
                </a:cubicBezTo>
                <a:lnTo>
                  <a:pt x="1331903" y="2273502"/>
                </a:lnTo>
                <a:lnTo>
                  <a:pt x="958162" y="2273502"/>
                </a:lnTo>
                <a:lnTo>
                  <a:pt x="914268" y="2266803"/>
                </a:lnTo>
                <a:cubicBezTo>
                  <a:pt x="429765" y="2167660"/>
                  <a:pt x="56730" y="1762511"/>
                  <a:pt x="5911" y="1262106"/>
                </a:cubicBezTo>
                <a:lnTo>
                  <a:pt x="0" y="1145053"/>
                </a:lnTo>
                <a:lnTo>
                  <a:pt x="0" y="1145014"/>
                </a:lnTo>
                <a:lnTo>
                  <a:pt x="5911" y="1027960"/>
                </a:lnTo>
                <a:cubicBezTo>
                  <a:pt x="64548" y="450571"/>
                  <a:pt x="552172" y="0"/>
                  <a:pt x="1145032" y="0"/>
                </a:cubicBezTo>
                <a:close/>
              </a:path>
            </a:pathLst>
          </a:custGeom>
        </p:spPr>
        <p:txBody>
          <a:bodyPr wrap="square" anchor="ctr">
            <a:noAutofit/>
          </a:bodyPr>
          <a:lstStyle>
            <a:lvl1pPr algn="ctr">
              <a:buNone/>
              <a:defRPr sz="1800">
                <a:solidFill>
                  <a:schemeClr val="bg1"/>
                </a:solidFill>
              </a:defRPr>
            </a:lvl1pPr>
          </a:lstStyle>
          <a:p>
            <a:r>
              <a:rPr lang="en-US"/>
              <a:t>Click icon to add picture</a:t>
            </a:r>
            <a:endParaRPr lang="en-US" dirty="0"/>
          </a:p>
        </p:txBody>
      </p:sp>
      <p:sp>
        <p:nvSpPr>
          <p:cNvPr id="31" name="Picture Placeholder 30">
            <a:extLst>
              <a:ext uri="{FF2B5EF4-FFF2-40B4-BE49-F238E27FC236}">
                <a16:creationId xmlns:a16="http://schemas.microsoft.com/office/drawing/2014/main" id="{E1E0A794-F1D3-4628-B5B1-9D48AB34C3D4}"/>
              </a:ext>
            </a:extLst>
          </p:cNvPr>
          <p:cNvSpPr>
            <a:spLocks noGrp="1"/>
          </p:cNvSpPr>
          <p:nvPr>
            <p:ph type="pic" sz="quarter" idx="16"/>
          </p:nvPr>
        </p:nvSpPr>
        <p:spPr>
          <a:xfrm>
            <a:off x="5579539" y="4386312"/>
            <a:ext cx="3119293" cy="2462810"/>
          </a:xfrm>
          <a:custGeom>
            <a:avLst/>
            <a:gdLst>
              <a:gd name="connsiteX0" fmla="*/ 1559647 w 3119293"/>
              <a:gd name="connsiteY0" fmla="*/ 0 h 2462810"/>
              <a:gd name="connsiteX1" fmla="*/ 3119293 w 3119293"/>
              <a:gd name="connsiteY1" fmla="*/ 1559647 h 2462810"/>
              <a:gd name="connsiteX2" fmla="*/ 2852930 w 3119293"/>
              <a:gd name="connsiteY2" fmla="*/ 2431660 h 2462810"/>
              <a:gd name="connsiteX3" fmla="*/ 2829636 w 3119293"/>
              <a:gd name="connsiteY3" fmla="*/ 2462810 h 2462810"/>
              <a:gd name="connsiteX4" fmla="*/ 289658 w 3119293"/>
              <a:gd name="connsiteY4" fmla="*/ 2462810 h 2462810"/>
              <a:gd name="connsiteX5" fmla="*/ 266363 w 3119293"/>
              <a:gd name="connsiteY5" fmla="*/ 2431660 h 2462810"/>
              <a:gd name="connsiteX6" fmla="*/ 0 w 3119293"/>
              <a:gd name="connsiteY6" fmla="*/ 1559647 h 2462810"/>
              <a:gd name="connsiteX7" fmla="*/ 1559647 w 3119293"/>
              <a:gd name="connsiteY7" fmla="*/ 0 h 2462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19293" h="2462810">
                <a:moveTo>
                  <a:pt x="1559647" y="0"/>
                </a:moveTo>
                <a:cubicBezTo>
                  <a:pt x="2421016" y="0"/>
                  <a:pt x="3119293" y="698278"/>
                  <a:pt x="3119293" y="1559647"/>
                </a:cubicBezTo>
                <a:cubicBezTo>
                  <a:pt x="3119293" y="1882660"/>
                  <a:pt x="3021098" y="2182739"/>
                  <a:pt x="2852930" y="2431660"/>
                </a:cubicBezTo>
                <a:lnTo>
                  <a:pt x="2829636" y="2462810"/>
                </a:lnTo>
                <a:lnTo>
                  <a:pt x="289658" y="2462810"/>
                </a:lnTo>
                <a:lnTo>
                  <a:pt x="266363" y="2431660"/>
                </a:lnTo>
                <a:cubicBezTo>
                  <a:pt x="98195" y="2182739"/>
                  <a:pt x="0" y="1882660"/>
                  <a:pt x="0" y="1559647"/>
                </a:cubicBezTo>
                <a:cubicBezTo>
                  <a:pt x="0" y="698278"/>
                  <a:pt x="698278" y="0"/>
                  <a:pt x="1559647" y="0"/>
                </a:cubicBezTo>
                <a:close/>
              </a:path>
            </a:pathLst>
          </a:custGeom>
        </p:spPr>
        <p:txBody>
          <a:bodyPr wrap="square" anchor="ctr">
            <a:noAutofit/>
          </a:bodyPr>
          <a:lstStyle>
            <a:lvl1pPr algn="ctr">
              <a:buNone/>
              <a:defRPr sz="1800">
                <a:solidFill>
                  <a:schemeClr val="bg1"/>
                </a:solidFill>
              </a:defRPr>
            </a:lvl1pPr>
          </a:lstStyle>
          <a:p>
            <a:r>
              <a:rPr lang="en-US"/>
              <a:t>Click icon to add picture</a:t>
            </a:r>
            <a:endParaRPr lang="en-US" dirty="0"/>
          </a:p>
        </p:txBody>
      </p:sp>
      <p:sp>
        <p:nvSpPr>
          <p:cNvPr id="30" name="Picture Placeholder 29">
            <a:extLst>
              <a:ext uri="{FF2B5EF4-FFF2-40B4-BE49-F238E27FC236}">
                <a16:creationId xmlns:a16="http://schemas.microsoft.com/office/drawing/2014/main" id="{B8D3F45B-B631-47D3-A33C-71CEC2B3602C}"/>
              </a:ext>
            </a:extLst>
          </p:cNvPr>
          <p:cNvSpPr>
            <a:spLocks noGrp="1"/>
          </p:cNvSpPr>
          <p:nvPr>
            <p:ph type="pic" sz="quarter" idx="17"/>
          </p:nvPr>
        </p:nvSpPr>
        <p:spPr>
          <a:xfrm>
            <a:off x="1092905" y="4018982"/>
            <a:ext cx="3854161" cy="2839018"/>
          </a:xfrm>
          <a:custGeom>
            <a:avLst/>
            <a:gdLst>
              <a:gd name="connsiteX0" fmla="*/ 1927061 w 3854161"/>
              <a:gd name="connsiteY0" fmla="*/ 0 h 2839018"/>
              <a:gd name="connsiteX1" fmla="*/ 1927101 w 3854161"/>
              <a:gd name="connsiteY1" fmla="*/ 0 h 2839018"/>
              <a:gd name="connsiteX2" fmla="*/ 2124114 w 3854161"/>
              <a:gd name="connsiteY2" fmla="*/ 9948 h 2839018"/>
              <a:gd name="connsiteX3" fmla="*/ 3854161 w 3854161"/>
              <a:gd name="connsiteY3" fmla="*/ 1927080 h 2839018"/>
              <a:gd name="connsiteX4" fmla="*/ 3702722 w 3854161"/>
              <a:gd name="connsiteY4" fmla="*/ 2677187 h 2839018"/>
              <a:gd name="connsiteX5" fmla="*/ 3624763 w 3854161"/>
              <a:gd name="connsiteY5" fmla="*/ 2839018 h 2839018"/>
              <a:gd name="connsiteX6" fmla="*/ 229398 w 3854161"/>
              <a:gd name="connsiteY6" fmla="*/ 2839018 h 2839018"/>
              <a:gd name="connsiteX7" fmla="*/ 151440 w 3854161"/>
              <a:gd name="connsiteY7" fmla="*/ 2677187 h 2839018"/>
              <a:gd name="connsiteX8" fmla="*/ 0 w 3854161"/>
              <a:gd name="connsiteY8" fmla="*/ 1927080 h 2839018"/>
              <a:gd name="connsiteX9" fmla="*/ 1730048 w 3854161"/>
              <a:gd name="connsiteY9" fmla="*/ 9948 h 2839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54161" h="2839018">
                <a:moveTo>
                  <a:pt x="1927061" y="0"/>
                </a:moveTo>
                <a:lnTo>
                  <a:pt x="1927101" y="0"/>
                </a:lnTo>
                <a:lnTo>
                  <a:pt x="2124114" y="9948"/>
                </a:lnTo>
                <a:cubicBezTo>
                  <a:pt x="3095856" y="108634"/>
                  <a:pt x="3854161" y="929301"/>
                  <a:pt x="3854161" y="1927080"/>
                </a:cubicBezTo>
                <a:cubicBezTo>
                  <a:pt x="3854161" y="2193154"/>
                  <a:pt x="3800237" y="2446634"/>
                  <a:pt x="3702722" y="2677187"/>
                </a:cubicBezTo>
                <a:lnTo>
                  <a:pt x="3624763" y="2839018"/>
                </a:lnTo>
                <a:lnTo>
                  <a:pt x="229398" y="2839018"/>
                </a:lnTo>
                <a:lnTo>
                  <a:pt x="151440" y="2677187"/>
                </a:lnTo>
                <a:cubicBezTo>
                  <a:pt x="53924" y="2446634"/>
                  <a:pt x="0" y="2193154"/>
                  <a:pt x="0" y="1927080"/>
                </a:cubicBezTo>
                <a:cubicBezTo>
                  <a:pt x="0" y="929301"/>
                  <a:pt x="758305" y="108634"/>
                  <a:pt x="1730048" y="9948"/>
                </a:cubicBezTo>
                <a:close/>
              </a:path>
            </a:pathLst>
          </a:custGeom>
        </p:spPr>
        <p:txBody>
          <a:bodyPr wrap="square" anchor="ctr">
            <a:noAutofit/>
          </a:bodyPr>
          <a:lstStyle>
            <a:lvl1pPr algn="ctr">
              <a:buNone/>
              <a:defRPr sz="1800">
                <a:solidFill>
                  <a:schemeClr val="bg1"/>
                </a:solidFill>
              </a:defRPr>
            </a:lvl1pPr>
          </a:lstStyle>
          <a:p>
            <a:r>
              <a:rPr lang="en-US"/>
              <a:t>Click icon to add picture</a:t>
            </a:r>
            <a:endParaRPr lang="en-US" dirty="0"/>
          </a:p>
        </p:txBody>
      </p:sp>
      <p:sp>
        <p:nvSpPr>
          <p:cNvPr id="2" name="Title 1">
            <a:extLst>
              <a:ext uri="{FF2B5EF4-FFF2-40B4-BE49-F238E27FC236}">
                <a16:creationId xmlns:a16="http://schemas.microsoft.com/office/drawing/2014/main" id="{E969F227-D21C-48B3-828A-6BFA9585E82F}"/>
              </a:ext>
            </a:extLst>
          </p:cNvPr>
          <p:cNvSpPr>
            <a:spLocks noGrp="1"/>
          </p:cNvSpPr>
          <p:nvPr>
            <p:ph type="title"/>
          </p:nvPr>
        </p:nvSpPr>
        <p:spPr>
          <a:xfrm>
            <a:off x="5760720" y="585216"/>
            <a:ext cx="5276088" cy="2276856"/>
          </a:xfrm>
        </p:spPr>
        <p:txBody>
          <a:bodyPr anchor="b"/>
          <a:lstStyle>
            <a:lvl1pPr algn="r">
              <a:defRPr sz="4800" b="1" cap="all" spc="400" baseline="0">
                <a:solidFill>
                  <a:schemeClr val="bg1"/>
                </a:solidFill>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a:xfrm rot="16200000">
            <a:off x="-548640" y="1938528"/>
            <a:ext cx="2788920" cy="365125"/>
          </a:xfrm>
        </p:spPr>
        <p:txBody>
          <a:bodyPr/>
          <a:lstStyle>
            <a:lvl1pPr>
              <a:defRPr>
                <a:solidFill>
                  <a:schemeClr val="bg1"/>
                </a:solidFill>
              </a:defRPr>
            </a:lvl1pPr>
          </a:lstStyle>
          <a:p>
            <a:r>
              <a:rPr lang="en-US" dirty="0"/>
              <a:t>Presentation Title</a:t>
            </a:r>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a:xfrm>
            <a:off x="8610600" y="201168"/>
            <a:ext cx="2743200" cy="365125"/>
          </a:xfrm>
        </p:spPr>
        <p:txBody>
          <a:bodyPr/>
          <a:lstStyle>
            <a:lvl1pPr>
              <a:defRPr>
                <a:solidFill>
                  <a:schemeClr val="bg1"/>
                </a:solidFill>
              </a:defRPr>
            </a:lvl1pPr>
          </a:lstStyle>
          <a:p>
            <a:fld id="{D8DA9DAA-006C-4F4B-980E-E3DF019B24E2}" type="slidenum">
              <a:rPr lang="en-US" smtClean="0"/>
              <a:pPr/>
              <a:t>‹#›</a:t>
            </a:fld>
            <a:endParaRPr lang="en-US" dirty="0"/>
          </a:p>
        </p:txBody>
      </p:sp>
      <p:sp>
        <p:nvSpPr>
          <p:cNvPr id="8" name="Graphic 32">
            <a:extLst>
              <a:ext uri="{FF2B5EF4-FFF2-40B4-BE49-F238E27FC236}">
                <a16:creationId xmlns:a16="http://schemas.microsoft.com/office/drawing/2014/main" id="{846CD0EA-B0AA-4845-81A5-4ADD7C58B12F}"/>
              </a:ext>
            </a:extLst>
          </p:cNvPr>
          <p:cNvSpPr/>
          <p:nvPr userDrawn="1"/>
        </p:nvSpPr>
        <p:spPr>
          <a:xfrm>
            <a:off x="1472366" y="1859534"/>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dirty="0"/>
          </a:p>
        </p:txBody>
      </p:sp>
      <p:sp>
        <p:nvSpPr>
          <p:cNvPr id="10" name="Graphic 33">
            <a:extLst>
              <a:ext uri="{FF2B5EF4-FFF2-40B4-BE49-F238E27FC236}">
                <a16:creationId xmlns:a16="http://schemas.microsoft.com/office/drawing/2014/main" id="{0E97A0CB-7CB1-47F0-BD48-EEECBAC39CD2}"/>
              </a:ext>
            </a:extLst>
          </p:cNvPr>
          <p:cNvSpPr/>
          <p:nvPr userDrawn="1"/>
        </p:nvSpPr>
        <p:spPr>
          <a:xfrm>
            <a:off x="2014523" y="3146867"/>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dirty="0"/>
          </a:p>
        </p:txBody>
      </p:sp>
      <p:sp>
        <p:nvSpPr>
          <p:cNvPr id="12" name="Graphic 31">
            <a:extLst>
              <a:ext uri="{FF2B5EF4-FFF2-40B4-BE49-F238E27FC236}">
                <a16:creationId xmlns:a16="http://schemas.microsoft.com/office/drawing/2014/main" id="{477816C9-06CB-4BC5-B26B-6A2877BD941A}"/>
              </a:ext>
            </a:extLst>
          </p:cNvPr>
          <p:cNvSpPr/>
          <p:nvPr userDrawn="1"/>
        </p:nvSpPr>
        <p:spPr>
          <a:xfrm>
            <a:off x="5404920" y="4508295"/>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cxnSp>
        <p:nvCxnSpPr>
          <p:cNvPr id="14" name="Straight Connector 13">
            <a:extLst>
              <a:ext uri="{FF2B5EF4-FFF2-40B4-BE49-F238E27FC236}">
                <a16:creationId xmlns:a16="http://schemas.microsoft.com/office/drawing/2014/main" id="{13AE7F8D-AE68-4A83-BAB5-3A97D473CE3C}"/>
              </a:ext>
            </a:extLst>
          </p:cNvPr>
          <p:cNvCxnSpPr>
            <a:cxnSpLocks/>
          </p:cNvCxnSpPr>
          <p:nvPr userDrawn="1"/>
        </p:nvCxnSpPr>
        <p:spPr>
          <a:xfrm>
            <a:off x="856114" y="3503032"/>
            <a:ext cx="0" cy="334609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A928810C-E773-43AE-A2A1-4073955CC8DA}"/>
              </a:ext>
            </a:extLst>
          </p:cNvPr>
          <p:cNvSpPr>
            <a:spLocks noGrp="1"/>
          </p:cNvSpPr>
          <p:nvPr>
            <p:ph type="body" sz="quarter" idx="13"/>
          </p:nvPr>
        </p:nvSpPr>
        <p:spPr>
          <a:xfrm>
            <a:off x="5760720" y="3127248"/>
            <a:ext cx="5276088" cy="1124712"/>
          </a:xfrm>
        </p:spPr>
        <p:txBody>
          <a:bodyPr/>
          <a:lstStyle>
            <a:lvl1pPr marL="0" indent="0" algn="r">
              <a:buNone/>
              <a:defRPr sz="180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0104515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9F227-D21C-48B3-828A-6BFA9585E82F}"/>
              </a:ext>
            </a:extLst>
          </p:cNvPr>
          <p:cNvSpPr>
            <a:spLocks noGrp="1"/>
          </p:cNvSpPr>
          <p:nvPr>
            <p:ph type="title"/>
          </p:nvPr>
        </p:nvSpPr>
        <p:spPr/>
        <p:txBody>
          <a:bodyPr/>
          <a:lstStyle/>
          <a:p>
            <a:r>
              <a:rPr lang="en-US"/>
              <a:t>Click to edit Master title style</a:t>
            </a:r>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6" name="Straight Connector 5">
            <a:extLst>
              <a:ext uri="{FF2B5EF4-FFF2-40B4-BE49-F238E27FC236}">
                <a16:creationId xmlns:a16="http://schemas.microsoft.com/office/drawing/2014/main" id="{57596AF9-469C-436D-B7D2-77952EF1825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32910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50234AB7-3B85-4028-A500-5A1BDBF45C56}"/>
              </a:ext>
            </a:extLst>
          </p:cNvPr>
          <p:cNvSpPr>
            <a:spLocks noGrp="1"/>
          </p:cNvSpPr>
          <p:nvPr>
            <p:ph type="ftr" sz="quarter" idx="11"/>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AC1F40F0-9909-442F-BBA4-409D061ED027}"/>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5" name="Straight Connector 4">
            <a:extLst>
              <a:ext uri="{FF2B5EF4-FFF2-40B4-BE49-F238E27FC236}">
                <a16:creationId xmlns:a16="http://schemas.microsoft.com/office/drawing/2014/main" id="{353C1207-D1C8-49E3-8837-E2B89D366FA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086763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0F214-646F-4D81-AD12-65628EC987D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EF71768-C3FA-49EF-99EF-06E6C3B2846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2DA6F24-ED6C-4D12-A9D6-EE37FBD686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181533EA-D0F8-4C79-8721-F190DE2D2DC0}"/>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A059BAC9-F101-4394-BBA4-3D21A3497126}"/>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8" name="Straight Connector 7">
            <a:extLst>
              <a:ext uri="{FF2B5EF4-FFF2-40B4-BE49-F238E27FC236}">
                <a16:creationId xmlns:a16="http://schemas.microsoft.com/office/drawing/2014/main" id="{0F3A79C9-7EDC-44F6-AC48-5DD98A7695AD}"/>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68059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CB71F-B6C2-4866-BC97-304F78816E4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55ED73B-8413-478D-80D7-B78B69763B6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91BDF226-1B94-4D2D-98B3-7B932FB17DA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71A5B7BE-3F1B-4FF3-B1D7-6E39B99D07BD}"/>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142F18F1-E27E-470E-AE13-4755DEE63A32}"/>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8" name="Straight Connector 7">
            <a:extLst>
              <a:ext uri="{FF2B5EF4-FFF2-40B4-BE49-F238E27FC236}">
                <a16:creationId xmlns:a16="http://schemas.microsoft.com/office/drawing/2014/main" id="{00F08750-B7F2-4119-B151-68DE774813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07755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2 Slide">
    <p:bg>
      <p:bgPr>
        <a:gradFill>
          <a:gsLst>
            <a:gs pos="100000">
              <a:schemeClr val="accent4"/>
            </a:gs>
            <a:gs pos="0">
              <a:schemeClr val="accent2"/>
            </a:gs>
          </a:gsLst>
          <a:lin ang="27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298448" y="594360"/>
            <a:ext cx="6272784" cy="2843784"/>
          </a:xfrm>
        </p:spPr>
        <p:txBody>
          <a:bodyPr anchor="b"/>
          <a:lstStyle>
            <a:lvl1pPr algn="l">
              <a:defRPr sz="5400" b="1" i="0" cap="all" baseline="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5641848" y="4700016"/>
            <a:ext cx="5093208" cy="1197864"/>
          </a:xfrm>
        </p:spPr>
        <p:txBody>
          <a:bodyPr>
            <a:normAutofit/>
          </a:bodyPr>
          <a:lstStyle>
            <a:lvl1pPr marL="0" indent="0" algn="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cxnSp>
        <p:nvCxnSpPr>
          <p:cNvPr id="9" name="Straight Connector 8">
            <a:extLst>
              <a:ext uri="{FF2B5EF4-FFF2-40B4-BE49-F238E27FC236}">
                <a16:creationId xmlns:a16="http://schemas.microsoft.com/office/drawing/2014/main" id="{8E825845-66DD-4B77-A729-CD97D156FE6C}"/>
              </a:ext>
            </a:extLst>
          </p:cNvPr>
          <p:cNvCxnSpPr>
            <a:cxnSpLocks/>
          </p:cNvCxnSpPr>
          <p:nvPr userDrawn="1"/>
        </p:nvCxnSpPr>
        <p:spPr>
          <a:xfrm>
            <a:off x="1301262" y="3496322"/>
            <a:ext cx="0" cy="335280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9" name="Graphic 12">
            <a:extLst>
              <a:ext uri="{FF2B5EF4-FFF2-40B4-BE49-F238E27FC236}">
                <a16:creationId xmlns:a16="http://schemas.microsoft.com/office/drawing/2014/main" id="{818B4386-1FCF-4ACE-BE25-AF9CC5E2256F}"/>
              </a:ext>
            </a:extLst>
          </p:cNvPr>
          <p:cNvSpPr/>
          <p:nvPr userDrawn="1"/>
        </p:nvSpPr>
        <p:spPr>
          <a:xfrm>
            <a:off x="8217780" y="2973840"/>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21" name="Graphic 13">
            <a:extLst>
              <a:ext uri="{FF2B5EF4-FFF2-40B4-BE49-F238E27FC236}">
                <a16:creationId xmlns:a16="http://schemas.microsoft.com/office/drawing/2014/main" id="{19319560-50ED-4963-A2CF-74663239D426}"/>
              </a:ext>
            </a:extLst>
          </p:cNvPr>
          <p:cNvSpPr/>
          <p:nvPr userDrawn="1"/>
        </p:nvSpPr>
        <p:spPr>
          <a:xfrm>
            <a:off x="7859002" y="2744546"/>
            <a:ext cx="139038" cy="139038"/>
          </a:xfrm>
          <a:custGeom>
            <a:avLst/>
            <a:gdLst>
              <a:gd name="connsiteX0" fmla="*/ 129601 w 139038"/>
              <a:gd name="connsiteY0" fmla="*/ 60082 h 139038"/>
              <a:gd name="connsiteX1" fmla="*/ 78956 w 139038"/>
              <a:gd name="connsiteY1" fmla="*/ 60082 h 139038"/>
              <a:gd name="connsiteX2" fmla="*/ 78956 w 139038"/>
              <a:gd name="connsiteY2" fmla="*/ 9437 h 139038"/>
              <a:gd name="connsiteX3" fmla="*/ 69519 w 139038"/>
              <a:gd name="connsiteY3" fmla="*/ 0 h 139038"/>
              <a:gd name="connsiteX4" fmla="*/ 60082 w 139038"/>
              <a:gd name="connsiteY4" fmla="*/ 9437 h 139038"/>
              <a:gd name="connsiteX5" fmla="*/ 60082 w 139038"/>
              <a:gd name="connsiteY5" fmla="*/ 60082 h 139038"/>
              <a:gd name="connsiteX6" fmla="*/ 9437 w 139038"/>
              <a:gd name="connsiteY6" fmla="*/ 60082 h 139038"/>
              <a:gd name="connsiteX7" fmla="*/ 0 w 139038"/>
              <a:gd name="connsiteY7" fmla="*/ 69519 h 139038"/>
              <a:gd name="connsiteX8" fmla="*/ 9437 w 139038"/>
              <a:gd name="connsiteY8" fmla="*/ 78956 h 139038"/>
              <a:gd name="connsiteX9" fmla="*/ 60082 w 139038"/>
              <a:gd name="connsiteY9" fmla="*/ 78956 h 139038"/>
              <a:gd name="connsiteX10" fmla="*/ 60082 w 139038"/>
              <a:gd name="connsiteY10" fmla="*/ 129601 h 139038"/>
              <a:gd name="connsiteX11" fmla="*/ 69519 w 139038"/>
              <a:gd name="connsiteY11" fmla="*/ 139038 h 139038"/>
              <a:gd name="connsiteX12" fmla="*/ 78956 w 139038"/>
              <a:gd name="connsiteY12" fmla="*/ 129601 h 139038"/>
              <a:gd name="connsiteX13" fmla="*/ 78956 w 139038"/>
              <a:gd name="connsiteY13" fmla="*/ 78956 h 139038"/>
              <a:gd name="connsiteX14" fmla="*/ 129601 w 139038"/>
              <a:gd name="connsiteY14" fmla="*/ 78956 h 139038"/>
              <a:gd name="connsiteX15" fmla="*/ 139038 w 139038"/>
              <a:gd name="connsiteY15" fmla="*/ 69519 h 139038"/>
              <a:gd name="connsiteX16" fmla="*/ 129601 w 139038"/>
              <a:gd name="connsiteY16" fmla="*/ 60082 h 13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8" h="139038">
                <a:moveTo>
                  <a:pt x="129601" y="60082"/>
                </a:moveTo>
                <a:lnTo>
                  <a:pt x="78956" y="60082"/>
                </a:lnTo>
                <a:lnTo>
                  <a:pt x="78956" y="9437"/>
                </a:lnTo>
                <a:cubicBezTo>
                  <a:pt x="78956" y="4225"/>
                  <a:pt x="74731" y="0"/>
                  <a:pt x="69519" y="0"/>
                </a:cubicBezTo>
                <a:cubicBezTo>
                  <a:pt x="64307" y="0"/>
                  <a:pt x="60082" y="4225"/>
                  <a:pt x="60082" y="9437"/>
                </a:cubicBezTo>
                <a:lnTo>
                  <a:pt x="60082" y="60082"/>
                </a:lnTo>
                <a:lnTo>
                  <a:pt x="9437" y="60082"/>
                </a:lnTo>
                <a:cubicBezTo>
                  <a:pt x="4225" y="60082"/>
                  <a:pt x="0" y="64307"/>
                  <a:pt x="0" y="69519"/>
                </a:cubicBezTo>
                <a:cubicBezTo>
                  <a:pt x="0" y="74731"/>
                  <a:pt x="4225" y="78956"/>
                  <a:pt x="9437" y="78956"/>
                </a:cubicBezTo>
                <a:lnTo>
                  <a:pt x="60082" y="78956"/>
                </a:lnTo>
                <a:lnTo>
                  <a:pt x="60082" y="129601"/>
                </a:lnTo>
                <a:cubicBezTo>
                  <a:pt x="60082" y="134813"/>
                  <a:pt x="64307" y="139038"/>
                  <a:pt x="69519" y="139038"/>
                </a:cubicBezTo>
                <a:cubicBezTo>
                  <a:pt x="74731" y="139038"/>
                  <a:pt x="78956" y="134813"/>
                  <a:pt x="78956" y="129601"/>
                </a:cubicBezTo>
                <a:lnTo>
                  <a:pt x="78956" y="78956"/>
                </a:lnTo>
                <a:lnTo>
                  <a:pt x="129601" y="78956"/>
                </a:lnTo>
                <a:cubicBezTo>
                  <a:pt x="134813" y="78956"/>
                  <a:pt x="139038" y="74731"/>
                  <a:pt x="139038" y="69519"/>
                </a:cubicBezTo>
                <a:cubicBezTo>
                  <a:pt x="139038" y="64307"/>
                  <a:pt x="134813" y="60082"/>
                  <a:pt x="129601" y="60082"/>
                </a:cubicBezTo>
                <a:close/>
              </a:path>
            </a:pathLst>
          </a:custGeom>
          <a:solidFill>
            <a:schemeClr val="bg1"/>
          </a:solidFill>
          <a:ln w="603" cap="flat">
            <a:noFill/>
            <a:prstDash val="solid"/>
            <a:miter/>
          </a:ln>
        </p:spPr>
        <p:txBody>
          <a:bodyPr rtlCol="0" anchor="ctr"/>
          <a:lstStyle/>
          <a:p>
            <a:endParaRPr lang="en-US" dirty="0"/>
          </a:p>
        </p:txBody>
      </p:sp>
      <p:sp>
        <p:nvSpPr>
          <p:cNvPr id="23" name="Graphic 15">
            <a:extLst>
              <a:ext uri="{FF2B5EF4-FFF2-40B4-BE49-F238E27FC236}">
                <a16:creationId xmlns:a16="http://schemas.microsoft.com/office/drawing/2014/main" id="{E5ABBDAD-943D-48F3-9C80-B29C48966C79}"/>
              </a:ext>
            </a:extLst>
          </p:cNvPr>
          <p:cNvSpPr/>
          <p:nvPr userDrawn="1"/>
        </p:nvSpPr>
        <p:spPr>
          <a:xfrm>
            <a:off x="7843462" y="3198265"/>
            <a:ext cx="127713" cy="127713"/>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bg1"/>
          </a:solidFill>
          <a:ln w="610" cap="flat">
            <a:noFill/>
            <a:prstDash val="solid"/>
            <a:miter/>
          </a:ln>
        </p:spPr>
        <p:txBody>
          <a:bodyPr rtlCol="0" anchor="ctr"/>
          <a:lstStyle/>
          <a:p>
            <a:endParaRPr lang="en-US" dirty="0"/>
          </a:p>
        </p:txBody>
      </p:sp>
    </p:spTree>
    <p:extLst>
      <p:ext uri="{BB962C8B-B14F-4D97-AF65-F5344CB8AC3E}">
        <p14:creationId xmlns:p14="http://schemas.microsoft.com/office/powerpoint/2010/main" val="21379060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Only">
    <p:bg>
      <p:bgPr>
        <a:gradFill>
          <a:gsLst>
            <a:gs pos="100000">
              <a:schemeClr val="accent4"/>
            </a:gs>
            <a:gs pos="0">
              <a:schemeClr val="accent2"/>
            </a:gs>
          </a:gsLst>
          <a:lin ang="8100000" scaled="1"/>
        </a:gra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34120D15-E48C-4FBE-BB95-24DB36D9F458}"/>
              </a:ext>
            </a:extLst>
          </p:cNvPr>
          <p:cNvSpPr>
            <a:spLocks noGrp="1"/>
          </p:cNvSpPr>
          <p:nvPr>
            <p:ph type="pic" sz="quarter" idx="14"/>
          </p:nvPr>
        </p:nvSpPr>
        <p:spPr>
          <a:xfrm>
            <a:off x="1366432" y="2530058"/>
            <a:ext cx="3707972" cy="3707971"/>
          </a:xfrm>
          <a:custGeom>
            <a:avLst/>
            <a:gdLst>
              <a:gd name="connsiteX0" fmla="*/ 1853986 w 3707972"/>
              <a:gd name="connsiteY0" fmla="*/ 0 h 3707971"/>
              <a:gd name="connsiteX1" fmla="*/ 3707972 w 3707972"/>
              <a:gd name="connsiteY1" fmla="*/ 1853986 h 3707971"/>
              <a:gd name="connsiteX2" fmla="*/ 2043545 w 3707972"/>
              <a:gd name="connsiteY2" fmla="*/ 3698400 h 3707971"/>
              <a:gd name="connsiteX3" fmla="*/ 1854006 w 3707972"/>
              <a:gd name="connsiteY3" fmla="*/ 3707971 h 3707971"/>
              <a:gd name="connsiteX4" fmla="*/ 1853966 w 3707972"/>
              <a:gd name="connsiteY4" fmla="*/ 3707971 h 3707971"/>
              <a:gd name="connsiteX5" fmla="*/ 1664427 w 3707972"/>
              <a:gd name="connsiteY5" fmla="*/ 3698400 h 3707971"/>
              <a:gd name="connsiteX6" fmla="*/ 0 w 3707972"/>
              <a:gd name="connsiteY6" fmla="*/ 1853986 h 3707971"/>
              <a:gd name="connsiteX7" fmla="*/ 1853986 w 3707972"/>
              <a:gd name="connsiteY7" fmla="*/ 0 h 3707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07972" h="3707971">
                <a:moveTo>
                  <a:pt x="1853986" y="0"/>
                </a:moveTo>
                <a:cubicBezTo>
                  <a:pt x="2877914" y="0"/>
                  <a:pt x="3707972" y="830058"/>
                  <a:pt x="3707972" y="1853986"/>
                </a:cubicBezTo>
                <a:cubicBezTo>
                  <a:pt x="3707972" y="2813919"/>
                  <a:pt x="2978429" y="3603458"/>
                  <a:pt x="2043545" y="3698400"/>
                </a:cubicBezTo>
                <a:lnTo>
                  <a:pt x="1854006" y="3707971"/>
                </a:lnTo>
                <a:lnTo>
                  <a:pt x="1853966" y="3707971"/>
                </a:lnTo>
                <a:lnTo>
                  <a:pt x="1664427" y="3698400"/>
                </a:lnTo>
                <a:cubicBezTo>
                  <a:pt x="729543" y="3603458"/>
                  <a:pt x="0" y="2813919"/>
                  <a:pt x="0" y="1853986"/>
                </a:cubicBezTo>
                <a:cubicBezTo>
                  <a:pt x="0" y="830058"/>
                  <a:pt x="830058" y="0"/>
                  <a:pt x="1853986" y="0"/>
                </a:cubicBezTo>
                <a:close/>
              </a:path>
            </a:pathLst>
          </a:custGeom>
        </p:spPr>
        <p:txBody>
          <a:bodyPr wrap="square" anchor="ctr">
            <a:noAutofit/>
          </a:bodyPr>
          <a:lstStyle>
            <a:lvl1pPr algn="ctr">
              <a:buNone/>
              <a:defRPr sz="1600" b="1">
                <a:solidFill>
                  <a:schemeClr val="bg1"/>
                </a:solidFill>
              </a:defRPr>
            </a:lvl1pPr>
          </a:lstStyle>
          <a:p>
            <a:r>
              <a:rPr lang="en-US"/>
              <a:t>Click icon to add picture</a:t>
            </a:r>
            <a:endParaRPr lang="en-US" dirty="0"/>
          </a:p>
        </p:txBody>
      </p:sp>
      <p:sp>
        <p:nvSpPr>
          <p:cNvPr id="2" name="Title 1">
            <a:extLst>
              <a:ext uri="{FF2B5EF4-FFF2-40B4-BE49-F238E27FC236}">
                <a16:creationId xmlns:a16="http://schemas.microsoft.com/office/drawing/2014/main" id="{E969F227-D21C-48B3-828A-6BFA9585E82F}"/>
              </a:ext>
            </a:extLst>
          </p:cNvPr>
          <p:cNvSpPr>
            <a:spLocks noGrp="1"/>
          </p:cNvSpPr>
          <p:nvPr>
            <p:ph type="title" hasCustomPrompt="1"/>
          </p:nvPr>
        </p:nvSpPr>
        <p:spPr>
          <a:xfrm>
            <a:off x="5202936" y="585216"/>
            <a:ext cx="5833872" cy="2276856"/>
          </a:xfrm>
        </p:spPr>
        <p:txBody>
          <a:bodyPr anchor="b"/>
          <a:lstStyle>
            <a:lvl1pPr algn="r">
              <a:defRPr sz="6000" b="1" cap="all" spc="400" baseline="0">
                <a:solidFill>
                  <a:schemeClr val="bg1"/>
                </a:solidFill>
              </a:defRPr>
            </a:lvl1pPr>
          </a:lstStyle>
          <a:p>
            <a:r>
              <a:rPr lang="en-US" dirty="0"/>
              <a:t>Title</a:t>
            </a:r>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a:xfrm rot="16200000">
            <a:off x="-548640" y="1938528"/>
            <a:ext cx="2788920" cy="365125"/>
          </a:xfrm>
        </p:spPr>
        <p:txBody>
          <a:bodyPr/>
          <a:lstStyle>
            <a:lvl1pPr>
              <a:defRPr>
                <a:solidFill>
                  <a:schemeClr val="bg1"/>
                </a:solidFill>
              </a:defRPr>
            </a:lvl1pPr>
          </a:lstStyle>
          <a:p>
            <a:r>
              <a:rPr lang="en-US" dirty="0"/>
              <a:t>Presentation Title</a:t>
            </a:r>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a:xfrm>
            <a:off x="8610600" y="201168"/>
            <a:ext cx="2743200" cy="365125"/>
          </a:xfrm>
        </p:spPr>
        <p:txBody>
          <a:bodyPr/>
          <a:lstStyle>
            <a:lvl1pPr>
              <a:defRPr>
                <a:solidFill>
                  <a:schemeClr val="bg1"/>
                </a:solidFill>
              </a:defRPr>
            </a:lvl1pPr>
          </a:lstStyle>
          <a:p>
            <a:fld id="{D8DA9DAA-006C-4F4B-980E-E3DF019B24E2}" type="slidenum">
              <a:rPr lang="en-US" smtClean="0"/>
              <a:pPr/>
              <a:t>‹#›</a:t>
            </a:fld>
            <a:endParaRPr lang="en-US" dirty="0"/>
          </a:p>
        </p:txBody>
      </p:sp>
      <p:cxnSp>
        <p:nvCxnSpPr>
          <p:cNvPr id="14" name="Straight Connector 13">
            <a:extLst>
              <a:ext uri="{FF2B5EF4-FFF2-40B4-BE49-F238E27FC236}">
                <a16:creationId xmlns:a16="http://schemas.microsoft.com/office/drawing/2014/main" id="{13AE7F8D-AE68-4A83-BAB5-3A97D473CE3C}"/>
              </a:ext>
            </a:extLst>
          </p:cNvPr>
          <p:cNvCxnSpPr>
            <a:cxnSpLocks/>
          </p:cNvCxnSpPr>
          <p:nvPr userDrawn="1"/>
        </p:nvCxnSpPr>
        <p:spPr>
          <a:xfrm>
            <a:off x="856114" y="3503032"/>
            <a:ext cx="0" cy="334609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A928810C-E773-43AE-A2A1-4073955CC8DA}"/>
              </a:ext>
            </a:extLst>
          </p:cNvPr>
          <p:cNvSpPr>
            <a:spLocks noGrp="1"/>
          </p:cNvSpPr>
          <p:nvPr>
            <p:ph type="body" sz="quarter" idx="13"/>
          </p:nvPr>
        </p:nvSpPr>
        <p:spPr>
          <a:xfrm>
            <a:off x="5202936" y="3127248"/>
            <a:ext cx="5833872" cy="3118104"/>
          </a:xfrm>
        </p:spPr>
        <p:txBody>
          <a:bodyPr/>
          <a:lstStyle>
            <a:lvl1pPr marL="0" indent="0" algn="r">
              <a:buNone/>
              <a:defRPr sz="1800">
                <a:solidFill>
                  <a:schemeClr val="bg1"/>
                </a:solidFill>
              </a:defRPr>
            </a:lvl1pPr>
          </a:lstStyle>
          <a:p>
            <a:pPr lvl="0"/>
            <a:r>
              <a:rPr lang="en-US"/>
              <a:t>Click to edit Master text styles</a:t>
            </a:r>
          </a:p>
        </p:txBody>
      </p:sp>
      <p:sp>
        <p:nvSpPr>
          <p:cNvPr id="11" name="Graphic 12">
            <a:extLst>
              <a:ext uri="{FF2B5EF4-FFF2-40B4-BE49-F238E27FC236}">
                <a16:creationId xmlns:a16="http://schemas.microsoft.com/office/drawing/2014/main" id="{EA1B6985-3E5A-40F4-9268-D4AB3BBF8C91}"/>
              </a:ext>
            </a:extLst>
          </p:cNvPr>
          <p:cNvSpPr/>
          <p:nvPr userDrawn="1"/>
        </p:nvSpPr>
        <p:spPr>
          <a:xfrm>
            <a:off x="4745394" y="276027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13" name="Graphic 13">
            <a:extLst>
              <a:ext uri="{FF2B5EF4-FFF2-40B4-BE49-F238E27FC236}">
                <a16:creationId xmlns:a16="http://schemas.microsoft.com/office/drawing/2014/main" id="{338BC906-9D03-4280-85E8-21A81BC21D73}"/>
              </a:ext>
            </a:extLst>
          </p:cNvPr>
          <p:cNvSpPr/>
          <p:nvPr userDrawn="1"/>
        </p:nvSpPr>
        <p:spPr>
          <a:xfrm>
            <a:off x="4386614" y="253098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dirty="0"/>
          </a:p>
        </p:txBody>
      </p:sp>
      <p:sp>
        <p:nvSpPr>
          <p:cNvPr id="17" name="Graphic 15">
            <a:extLst>
              <a:ext uri="{FF2B5EF4-FFF2-40B4-BE49-F238E27FC236}">
                <a16:creationId xmlns:a16="http://schemas.microsoft.com/office/drawing/2014/main" id="{C5C06D53-C9F6-47E8-BFE1-B8193A1AED8B}"/>
              </a:ext>
            </a:extLst>
          </p:cNvPr>
          <p:cNvSpPr/>
          <p:nvPr userDrawn="1"/>
        </p:nvSpPr>
        <p:spPr>
          <a:xfrm>
            <a:off x="1669987" y="6031572"/>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dirty="0"/>
          </a:p>
        </p:txBody>
      </p:sp>
    </p:spTree>
    <p:extLst>
      <p:ext uri="{BB962C8B-B14F-4D97-AF65-F5344CB8AC3E}">
        <p14:creationId xmlns:p14="http://schemas.microsoft.com/office/powerpoint/2010/main" val="24907687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E62FC6D8-DD87-4B93-8491-43C84EE63FE2}"/>
              </a:ext>
            </a:extLst>
          </p:cNvPr>
          <p:cNvSpPr>
            <a:spLocks noGrp="1"/>
          </p:cNvSpPr>
          <p:nvPr>
            <p:ph type="pic" sz="quarter" idx="13"/>
          </p:nvPr>
        </p:nvSpPr>
        <p:spPr>
          <a:xfrm>
            <a:off x="7451965" y="1665520"/>
            <a:ext cx="4266960" cy="4266968"/>
          </a:xfrm>
          <a:custGeom>
            <a:avLst/>
            <a:gdLst>
              <a:gd name="connsiteX0" fmla="*/ 2133823 w 4266960"/>
              <a:gd name="connsiteY0" fmla="*/ 0 h 4266968"/>
              <a:gd name="connsiteX1" fmla="*/ 4256628 w 4266960"/>
              <a:gd name="connsiteY1" fmla="*/ 1915652 h 4266968"/>
              <a:gd name="connsiteX2" fmla="*/ 4266960 w 4266960"/>
              <a:gd name="connsiteY2" fmla="*/ 2120258 h 4266968"/>
              <a:gd name="connsiteX3" fmla="*/ 4266960 w 4266960"/>
              <a:gd name="connsiteY3" fmla="*/ 2147389 h 4266968"/>
              <a:gd name="connsiteX4" fmla="*/ 4256628 w 4266960"/>
              <a:gd name="connsiteY4" fmla="*/ 2351994 h 4266968"/>
              <a:gd name="connsiteX5" fmla="*/ 2351994 w 4266960"/>
              <a:gd name="connsiteY5" fmla="*/ 4256629 h 4266968"/>
              <a:gd name="connsiteX6" fmla="*/ 2147230 w 4266960"/>
              <a:gd name="connsiteY6" fmla="*/ 4266968 h 4266968"/>
              <a:gd name="connsiteX7" fmla="*/ 2120416 w 4266960"/>
              <a:gd name="connsiteY7" fmla="*/ 4266968 h 4266968"/>
              <a:gd name="connsiteX8" fmla="*/ 1915652 w 4266960"/>
              <a:gd name="connsiteY8" fmla="*/ 4256629 h 4266968"/>
              <a:gd name="connsiteX9" fmla="*/ 0 w 4266960"/>
              <a:gd name="connsiteY9" fmla="*/ 2133823 h 4266968"/>
              <a:gd name="connsiteX10" fmla="*/ 2133823 w 4266960"/>
              <a:gd name="connsiteY10" fmla="*/ 0 h 426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66960" h="4266968">
                <a:moveTo>
                  <a:pt x="2133823" y="0"/>
                </a:moveTo>
                <a:cubicBezTo>
                  <a:pt x="3238644" y="0"/>
                  <a:pt x="4147355" y="839660"/>
                  <a:pt x="4256628" y="1915652"/>
                </a:cubicBezTo>
                <a:lnTo>
                  <a:pt x="4266960" y="2120258"/>
                </a:lnTo>
                <a:lnTo>
                  <a:pt x="4266960" y="2147389"/>
                </a:lnTo>
                <a:lnTo>
                  <a:pt x="4256628" y="2351994"/>
                </a:lnTo>
                <a:cubicBezTo>
                  <a:pt x="4154640" y="3356254"/>
                  <a:pt x="3356253" y="4154640"/>
                  <a:pt x="2351994" y="4256629"/>
                </a:cubicBezTo>
                <a:lnTo>
                  <a:pt x="2147230" y="4266968"/>
                </a:lnTo>
                <a:lnTo>
                  <a:pt x="2120416" y="4266968"/>
                </a:lnTo>
                <a:lnTo>
                  <a:pt x="1915652" y="4256629"/>
                </a:lnTo>
                <a:cubicBezTo>
                  <a:pt x="839660" y="4147356"/>
                  <a:pt x="0" y="3238645"/>
                  <a:pt x="0" y="2133823"/>
                </a:cubicBezTo>
                <a:cubicBezTo>
                  <a:pt x="0" y="955346"/>
                  <a:pt x="955346" y="0"/>
                  <a:pt x="2133823" y="0"/>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9696CF8C-1EA0-4E47-AC60-CAC3B80A3C5D}"/>
              </a:ext>
            </a:extLst>
          </p:cNvPr>
          <p:cNvSpPr>
            <a:spLocks noGrp="1"/>
          </p:cNvSpPr>
          <p:nvPr>
            <p:ph type="title"/>
          </p:nvPr>
        </p:nvSpPr>
        <p:spPr>
          <a:xfrm>
            <a:off x="804672" y="1335024"/>
            <a:ext cx="6190488" cy="1179576"/>
          </a:xfrm>
        </p:spPr>
        <p:txBody>
          <a:bodyPr lIns="91440" tIns="45720" rIns="91440" bIns="45720" anchor="b"/>
          <a:lstStyle>
            <a:lvl1pPr>
              <a:defRPr sz="54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p:nvPr>
        </p:nvSpPr>
        <p:spPr>
          <a:xfrm>
            <a:off x="850392" y="2825496"/>
            <a:ext cx="6190488" cy="3346704"/>
          </a:xfrm>
        </p:spPr>
        <p:txBody>
          <a:bodyPr/>
          <a:lstStyle>
            <a:lvl1pPr marL="0" indent="0">
              <a:lnSpc>
                <a:spcPct val="110000"/>
              </a:lnSpc>
              <a:buNone/>
              <a:defRPr sz="2000"/>
            </a:lvl1pPr>
            <a:lvl2pPr marL="228600">
              <a:defRPr sz="1800"/>
            </a:lvl2pPr>
            <a:lvl3pPr marL="457200">
              <a:defRPr sz="1600"/>
            </a:lvl3pPr>
            <a:lvl4pPr marL="685800">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Footer Placeholder 4">
            <a:extLst>
              <a:ext uri="{FF2B5EF4-FFF2-40B4-BE49-F238E27FC236}">
                <a16:creationId xmlns:a16="http://schemas.microsoft.com/office/drawing/2014/main" id="{6140F15D-DD72-46D5-BF0F-F5064710700E}"/>
              </a:ext>
            </a:extLst>
          </p:cNvPr>
          <p:cNvSpPr>
            <a:spLocks noGrp="1"/>
          </p:cNvSpPr>
          <p:nvPr>
            <p:ph type="ftr" sz="quarter" idx="11"/>
          </p:nvPr>
        </p:nvSpPr>
        <p:spPr>
          <a:xfrm>
            <a:off x="7964424" y="621792"/>
            <a:ext cx="4114800" cy="365125"/>
          </a:xfrm>
        </p:spPr>
        <p:txBody>
          <a:bodyPr/>
          <a:lstStyle>
            <a:lvl1pPr>
              <a:defRPr baseline="0">
                <a:solidFill>
                  <a:schemeClr val="accent2"/>
                </a:solidFill>
              </a:defRPr>
            </a:lvl1pPr>
          </a:lstStyle>
          <a:p>
            <a:r>
              <a:rPr lang="en-US" dirty="0"/>
              <a:t>Presentation Title</a:t>
            </a:r>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lvl1pPr>
              <a:defRPr>
                <a:solidFill>
                  <a:schemeClr val="accent2"/>
                </a:solidFill>
              </a:defRPr>
            </a:lvl1pPr>
          </a:lstStyle>
          <a:p>
            <a:fld id="{D8DA9DAA-006C-4F4B-980E-E3DF019B24E2}" type="slidenum">
              <a:rPr lang="en-US" smtClean="0"/>
              <a:pPr/>
              <a:t>‹#›</a:t>
            </a:fld>
            <a:endParaRPr lang="en-US" dirty="0"/>
          </a:p>
        </p:txBody>
      </p:sp>
      <p:cxnSp>
        <p:nvCxnSpPr>
          <p:cNvPr id="9" name="Straight Connector 8">
            <a:extLst>
              <a:ext uri="{FF2B5EF4-FFF2-40B4-BE49-F238E27FC236}">
                <a16:creationId xmlns:a16="http://schemas.microsoft.com/office/drawing/2014/main" id="{FA8B3D0E-ED3F-46FA-AE79-5FEFDE9168E3}"/>
              </a:ext>
            </a:extLst>
          </p:cNvPr>
          <p:cNvCxnSpPr>
            <a:cxnSpLocks/>
          </p:cNvCxnSpPr>
          <p:nvPr userDrawn="1"/>
        </p:nvCxnSpPr>
        <p:spPr>
          <a:xfrm>
            <a:off x="0" y="806470"/>
            <a:ext cx="7903723" cy="0"/>
          </a:xfrm>
          <a:prstGeom prst="line">
            <a:avLst/>
          </a:prstGeom>
          <a:ln w="25400" cap="sq">
            <a:gradFill flip="none" rotWithShape="1">
              <a:gsLst>
                <a:gs pos="0">
                  <a:schemeClr val="accent2"/>
                </a:gs>
                <a:gs pos="100000">
                  <a:schemeClr val="accent4"/>
                </a:gs>
              </a:gsLst>
              <a:lin ang="10800000" scaled="1"/>
              <a:tileRect/>
            </a:gradFill>
            <a:bevel/>
          </a:ln>
        </p:spPr>
        <p:style>
          <a:lnRef idx="1">
            <a:schemeClr val="accent1"/>
          </a:lnRef>
          <a:fillRef idx="0">
            <a:schemeClr val="accent1"/>
          </a:fillRef>
          <a:effectRef idx="0">
            <a:schemeClr val="accent1"/>
          </a:effectRef>
          <a:fontRef idx="minor">
            <a:schemeClr val="tx1"/>
          </a:fontRef>
        </p:style>
      </p:cxnSp>
      <p:sp>
        <p:nvSpPr>
          <p:cNvPr id="17" name="Graphic 10">
            <a:extLst>
              <a:ext uri="{FF2B5EF4-FFF2-40B4-BE49-F238E27FC236}">
                <a16:creationId xmlns:a16="http://schemas.microsoft.com/office/drawing/2014/main" id="{AAD06B87-D9B2-4F94-B734-A8F039A2033F}"/>
              </a:ext>
            </a:extLst>
          </p:cNvPr>
          <p:cNvSpPr/>
          <p:nvPr userDrawn="1"/>
        </p:nvSpPr>
        <p:spPr>
          <a:xfrm>
            <a:off x="11281590" y="2070656"/>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
        <p:nvSpPr>
          <p:cNvPr id="19" name="Graphic 11">
            <a:extLst>
              <a:ext uri="{FF2B5EF4-FFF2-40B4-BE49-F238E27FC236}">
                <a16:creationId xmlns:a16="http://schemas.microsoft.com/office/drawing/2014/main" id="{BB13A13C-36EA-4B13-9175-C5FE95B34D33}"/>
              </a:ext>
            </a:extLst>
          </p:cNvPr>
          <p:cNvSpPr/>
          <p:nvPr userDrawn="1"/>
        </p:nvSpPr>
        <p:spPr>
          <a:xfrm>
            <a:off x="10969280" y="178001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Tree>
    <p:extLst>
      <p:ext uri="{BB962C8B-B14F-4D97-AF65-F5344CB8AC3E}">
        <p14:creationId xmlns:p14="http://schemas.microsoft.com/office/powerpoint/2010/main" val="18971113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Section Header">
    <p:bg>
      <p:bgPr>
        <a:gradFill>
          <a:gsLst>
            <a:gs pos="100000">
              <a:schemeClr val="accent4"/>
            </a:gs>
            <a:gs pos="0">
              <a:schemeClr val="accent2"/>
            </a:gs>
          </a:gsLst>
          <a:lin ang="27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524000" y="1463040"/>
            <a:ext cx="9144000" cy="2340864"/>
          </a:xfrm>
        </p:spPr>
        <p:txBody>
          <a:bodyPr anchor="b">
            <a:normAutofit/>
          </a:bodyPr>
          <a:lstStyle>
            <a:lvl1pPr algn="ctr">
              <a:defRPr sz="6000" b="1" i="0" cap="all" baseline="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1527048" y="3858768"/>
            <a:ext cx="9144000" cy="1325880"/>
          </a:xfrm>
        </p:spPr>
        <p:txBody>
          <a:bodyPr>
            <a:normAutofit/>
          </a:bodyPr>
          <a:lstStyle>
            <a:lvl1pPr marL="0" indent="0" algn="ct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Graphic 12">
            <a:extLst>
              <a:ext uri="{FF2B5EF4-FFF2-40B4-BE49-F238E27FC236}">
                <a16:creationId xmlns:a16="http://schemas.microsoft.com/office/drawing/2014/main" id="{8A41917E-4B97-447C-98AB-970D625F1DE6}"/>
              </a:ext>
            </a:extLst>
          </p:cNvPr>
          <p:cNvSpPr/>
          <p:nvPr userDrawn="1"/>
        </p:nvSpPr>
        <p:spPr>
          <a:xfrm>
            <a:off x="10772266" y="3054359"/>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5" name="Graphic 13">
            <a:extLst>
              <a:ext uri="{FF2B5EF4-FFF2-40B4-BE49-F238E27FC236}">
                <a16:creationId xmlns:a16="http://schemas.microsoft.com/office/drawing/2014/main" id="{3B3FD238-4561-4AF8-A1F1-185B0CAFE2AC}"/>
              </a:ext>
            </a:extLst>
          </p:cNvPr>
          <p:cNvSpPr/>
          <p:nvPr userDrawn="1"/>
        </p:nvSpPr>
        <p:spPr>
          <a:xfrm>
            <a:off x="10724364" y="2515838"/>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dirty="0"/>
          </a:p>
        </p:txBody>
      </p:sp>
      <p:sp>
        <p:nvSpPr>
          <p:cNvPr id="6" name="Graphic 15">
            <a:extLst>
              <a:ext uri="{FF2B5EF4-FFF2-40B4-BE49-F238E27FC236}">
                <a16:creationId xmlns:a16="http://schemas.microsoft.com/office/drawing/2014/main" id="{BAB9414C-AE69-4648-873E-9CE6B2DF8A71}"/>
              </a:ext>
            </a:extLst>
          </p:cNvPr>
          <p:cNvSpPr/>
          <p:nvPr userDrawn="1"/>
        </p:nvSpPr>
        <p:spPr>
          <a:xfrm>
            <a:off x="11024834" y="2787572"/>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dirty="0"/>
          </a:p>
        </p:txBody>
      </p:sp>
      <p:sp>
        <p:nvSpPr>
          <p:cNvPr id="7" name="Graphic 22">
            <a:extLst>
              <a:ext uri="{FF2B5EF4-FFF2-40B4-BE49-F238E27FC236}">
                <a16:creationId xmlns:a16="http://schemas.microsoft.com/office/drawing/2014/main" id="{3BF75235-4E6E-4184-82A5-EE6FE7993BBC}"/>
              </a:ext>
            </a:extLst>
          </p:cNvPr>
          <p:cNvSpPr/>
          <p:nvPr userDrawn="1"/>
        </p:nvSpPr>
        <p:spPr>
          <a:xfrm>
            <a:off x="1261869" y="2633448"/>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bg1"/>
          </a:solidFill>
          <a:ln w="646" cap="flat">
            <a:noFill/>
            <a:prstDash val="solid"/>
            <a:miter/>
          </a:ln>
        </p:spPr>
        <p:txBody>
          <a:bodyPr rtlCol="0" anchor="ctr"/>
          <a:lstStyle/>
          <a:p>
            <a:endParaRPr lang="en-US" dirty="0"/>
          </a:p>
        </p:txBody>
      </p:sp>
      <p:sp>
        <p:nvSpPr>
          <p:cNvPr id="11" name="Graphic 21">
            <a:extLst>
              <a:ext uri="{FF2B5EF4-FFF2-40B4-BE49-F238E27FC236}">
                <a16:creationId xmlns:a16="http://schemas.microsoft.com/office/drawing/2014/main" id="{E66FE37C-2F4B-42DA-BFF6-92DD00BDC49B}"/>
              </a:ext>
            </a:extLst>
          </p:cNvPr>
          <p:cNvSpPr/>
          <p:nvPr userDrawn="1"/>
        </p:nvSpPr>
        <p:spPr>
          <a:xfrm>
            <a:off x="1064053" y="3083338"/>
            <a:ext cx="95759" cy="95759"/>
          </a:xfrm>
          <a:custGeom>
            <a:avLst/>
            <a:gdLst>
              <a:gd name="connsiteX0" fmla="*/ 95759 w 95759"/>
              <a:gd name="connsiteY0" fmla="*/ 47880 h 95759"/>
              <a:gd name="connsiteX1" fmla="*/ 47880 w 95759"/>
              <a:gd name="connsiteY1" fmla="*/ 95759 h 95759"/>
              <a:gd name="connsiteX2" fmla="*/ 0 w 95759"/>
              <a:gd name="connsiteY2" fmla="*/ 47880 h 95759"/>
              <a:gd name="connsiteX3" fmla="*/ 47880 w 95759"/>
              <a:gd name="connsiteY3" fmla="*/ 0 h 95759"/>
              <a:gd name="connsiteX4" fmla="*/ 95759 w 95759"/>
              <a:gd name="connsiteY4" fmla="*/ 47880 h 9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59" h="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chemeClr val="bg1"/>
          </a:solidFill>
          <a:ln w="469" cap="flat">
            <a:noFill/>
            <a:prstDash val="solid"/>
            <a:miter/>
          </a:ln>
        </p:spPr>
        <p:txBody>
          <a:bodyPr rtlCol="0" anchor="ctr"/>
          <a:lstStyle/>
          <a:p>
            <a:endParaRPr lang="en-US" dirty="0"/>
          </a:p>
        </p:txBody>
      </p:sp>
      <p:sp>
        <p:nvSpPr>
          <p:cNvPr id="13" name="Graphic 23">
            <a:extLst>
              <a:ext uri="{FF2B5EF4-FFF2-40B4-BE49-F238E27FC236}">
                <a16:creationId xmlns:a16="http://schemas.microsoft.com/office/drawing/2014/main" id="{DDD38822-731A-48DA-A8A0-FBBAF7A6D65D}"/>
              </a:ext>
            </a:extLst>
          </p:cNvPr>
          <p:cNvSpPr/>
          <p:nvPr userDrawn="1"/>
        </p:nvSpPr>
        <p:spPr>
          <a:xfrm>
            <a:off x="1413405" y="3492870"/>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bg1"/>
          </a:solidFill>
          <a:ln w="516" cap="flat">
            <a:noFill/>
            <a:prstDash val="solid"/>
            <a:miter/>
          </a:ln>
        </p:spPr>
        <p:txBody>
          <a:bodyPr rtlCol="0" anchor="ctr"/>
          <a:lstStyle/>
          <a:p>
            <a:endParaRPr lang="en-US" dirty="0"/>
          </a:p>
        </p:txBody>
      </p:sp>
    </p:spTree>
    <p:extLst>
      <p:ext uri="{BB962C8B-B14F-4D97-AF65-F5344CB8AC3E}">
        <p14:creationId xmlns:p14="http://schemas.microsoft.com/office/powerpoint/2010/main" val="34424820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6CF8C-1EA0-4E47-AC60-CAC3B80A3C5D}"/>
              </a:ext>
            </a:extLst>
          </p:cNvPr>
          <p:cNvSpPr>
            <a:spLocks noGrp="1"/>
          </p:cNvSpPr>
          <p:nvPr>
            <p:ph type="title"/>
          </p:nvPr>
        </p:nvSpPr>
        <p:spPr/>
        <p:txBody>
          <a:bodyPr/>
          <a:lstStyle>
            <a:lvl1pPr>
              <a:defRPr sz="54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7" name="Straight Connector 6">
            <a:extLst>
              <a:ext uri="{FF2B5EF4-FFF2-40B4-BE49-F238E27FC236}">
                <a16:creationId xmlns:a16="http://schemas.microsoft.com/office/drawing/2014/main" id="{5C05CAAB-DBA2-4548-AD5F-01BB97FBB207}"/>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17450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6391656" y="841248"/>
            <a:ext cx="4434840" cy="3236976"/>
          </a:xfrm>
        </p:spPr>
        <p:txBody>
          <a:bodyPr anchor="b"/>
          <a:lstStyle>
            <a:lvl1pPr algn="l">
              <a:lnSpc>
                <a:spcPct val="110000"/>
              </a:lnSpc>
              <a:spcBef>
                <a:spcPts val="1000"/>
              </a:spcBef>
              <a:defRPr sz="3600" b="0" i="0" cap="none" baseline="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6391655" y="4498848"/>
            <a:ext cx="4434835" cy="510474"/>
          </a:xfrm>
        </p:spPr>
        <p:txBody>
          <a:bodyPr/>
          <a:lstStyle>
            <a:lvl1pPr marL="0" indent="0" algn="l">
              <a:lnSpc>
                <a:spcPct val="110000"/>
              </a:lnSpc>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5" name="Footer Placeholder 4">
            <a:extLst>
              <a:ext uri="{FF2B5EF4-FFF2-40B4-BE49-F238E27FC236}">
                <a16:creationId xmlns:a16="http://schemas.microsoft.com/office/drawing/2014/main" id="{7F8C2A2A-62DB-40C0-8AE7-CB9B98649BB1}"/>
              </a:ext>
            </a:extLst>
          </p:cNvPr>
          <p:cNvSpPr>
            <a:spLocks noGrp="1"/>
          </p:cNvSpPr>
          <p:nvPr>
            <p:ph type="ftr" sz="quarter" idx="11"/>
          </p:nvPr>
        </p:nvSpPr>
        <p:spPr>
          <a:xfrm rot="16200000">
            <a:off x="9811512" y="1591056"/>
            <a:ext cx="3547872" cy="365125"/>
          </a:xfrm>
        </p:spPr>
        <p:txBody>
          <a:bodyPr/>
          <a:lstStyle>
            <a:lvl1pPr>
              <a:defRPr>
                <a:solidFill>
                  <a:schemeClr val="accent2"/>
                </a:solidFill>
              </a:defRPr>
            </a:lvl1pPr>
          </a:lstStyle>
          <a:p>
            <a:r>
              <a:rPr lang="en-US" dirty="0"/>
              <a:t>Presentation Title</a:t>
            </a:r>
          </a:p>
        </p:txBody>
      </p:sp>
      <p:sp>
        <p:nvSpPr>
          <p:cNvPr id="6" name="Slide Number Placeholder 5">
            <a:extLst>
              <a:ext uri="{FF2B5EF4-FFF2-40B4-BE49-F238E27FC236}">
                <a16:creationId xmlns:a16="http://schemas.microsoft.com/office/drawing/2014/main" id="{A401EAA4-F44C-4C1F-B8E3-1A3005300F50}"/>
              </a:ext>
            </a:extLst>
          </p:cNvPr>
          <p:cNvSpPr>
            <a:spLocks noGrp="1"/>
          </p:cNvSpPr>
          <p:nvPr>
            <p:ph type="sldNum" sz="quarter" idx="12"/>
          </p:nvPr>
        </p:nvSpPr>
        <p:spPr/>
        <p:txBody>
          <a:bodyPr/>
          <a:lstStyle>
            <a:lvl1pPr>
              <a:defRPr>
                <a:solidFill>
                  <a:schemeClr val="accent2"/>
                </a:solidFill>
              </a:defRPr>
            </a:lvl1pPr>
          </a:lstStyle>
          <a:p>
            <a:fld id="{D8DA9DAA-006C-4F4B-980E-E3DF019B24E2}" type="slidenum">
              <a:rPr lang="en-US" smtClean="0"/>
              <a:pPr/>
              <a:t>‹#›</a:t>
            </a:fld>
            <a:endParaRPr lang="en-US" dirty="0"/>
          </a:p>
        </p:txBody>
      </p:sp>
      <p:cxnSp>
        <p:nvCxnSpPr>
          <p:cNvPr id="7" name="Straight Connector 6">
            <a:extLst>
              <a:ext uri="{FF2B5EF4-FFF2-40B4-BE49-F238E27FC236}">
                <a16:creationId xmlns:a16="http://schemas.microsoft.com/office/drawing/2014/main" id="{6939C974-0ED4-4915-BBF7-1FB00C18AD45}"/>
              </a:ext>
            </a:extLst>
          </p:cNvPr>
          <p:cNvCxnSpPr>
            <a:cxnSpLocks/>
          </p:cNvCxnSpPr>
          <p:nvPr userDrawn="1"/>
        </p:nvCxnSpPr>
        <p:spPr>
          <a:xfrm>
            <a:off x="11586162" y="3619272"/>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15930B2-E36D-4D05-A6B3-CA1BF61D50CC}"/>
              </a:ext>
            </a:extLst>
          </p:cNvPr>
          <p:cNvSpPr/>
          <p:nvPr userDrawn="1"/>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Picture Placeholder 12">
            <a:extLst>
              <a:ext uri="{FF2B5EF4-FFF2-40B4-BE49-F238E27FC236}">
                <a16:creationId xmlns:a16="http://schemas.microsoft.com/office/drawing/2014/main" id="{9CEC7E0F-60E8-418B-978D-C607C82E97F7}"/>
              </a:ext>
            </a:extLst>
          </p:cNvPr>
          <p:cNvSpPr>
            <a:spLocks noGrp="1"/>
          </p:cNvSpPr>
          <p:nvPr>
            <p:ph type="pic" sz="quarter" idx="13"/>
          </p:nvPr>
        </p:nvSpPr>
        <p:spPr>
          <a:xfrm>
            <a:off x="283464" y="301752"/>
            <a:ext cx="5221224" cy="6263640"/>
          </a:xfrm>
        </p:spPr>
        <p:txBody>
          <a:bodyPr anchor="ctr"/>
          <a:lstStyle>
            <a:lvl1pPr algn="ctr">
              <a:buNone/>
              <a:defRPr>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12990486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3_Title and Content">
    <p:bg>
      <p:bgPr>
        <a:gradFill>
          <a:gsLst>
            <a:gs pos="100000">
              <a:schemeClr val="accent4"/>
            </a:gs>
            <a:gs pos="0">
              <a:schemeClr val="accent2"/>
            </a:gs>
          </a:gsLst>
          <a:lin ang="189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6CF8C-1EA0-4E47-AC60-CAC3B80A3C5D}"/>
              </a:ext>
            </a:extLst>
          </p:cNvPr>
          <p:cNvSpPr>
            <a:spLocks noGrp="1"/>
          </p:cNvSpPr>
          <p:nvPr>
            <p:ph type="title" hasCustomPrompt="1"/>
          </p:nvPr>
        </p:nvSpPr>
        <p:spPr>
          <a:xfrm>
            <a:off x="576072" y="365125"/>
            <a:ext cx="10771632" cy="1325563"/>
          </a:xfrm>
        </p:spPr>
        <p:txBody>
          <a:bodyPr/>
          <a:lstStyle>
            <a:lvl1pPr>
              <a:defRPr sz="5400" b="1" cap="all" baseline="0">
                <a:solidFill>
                  <a:schemeClr val="bg1"/>
                </a:solidFill>
              </a:defRPr>
            </a:lvl1pPr>
          </a:lstStyle>
          <a:p>
            <a:r>
              <a:rPr lang="en-US" dirty="0"/>
              <a:t>Title</a:t>
            </a:r>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p:nvPr>
        </p:nvSpPr>
        <p:spPr>
          <a:xfrm>
            <a:off x="576072" y="1825625"/>
            <a:ext cx="10771632"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6140F15D-DD72-46D5-BF0F-F5064710700E}"/>
              </a:ext>
            </a:extLst>
          </p:cNvPr>
          <p:cNvSpPr>
            <a:spLocks noGrp="1"/>
          </p:cNvSpPr>
          <p:nvPr>
            <p:ph type="ftr" sz="quarter" idx="11"/>
          </p:nvPr>
        </p:nvSpPr>
        <p:spPr>
          <a:xfrm>
            <a:off x="8503920" y="841248"/>
            <a:ext cx="3630168" cy="365125"/>
          </a:xfrm>
        </p:spPr>
        <p:txBody>
          <a:bodyPr/>
          <a:lstStyle>
            <a:lvl1pPr>
              <a:defRPr>
                <a:solidFill>
                  <a:schemeClr val="bg1"/>
                </a:solidFill>
              </a:defRPr>
            </a:lvl1pPr>
          </a:lstStyle>
          <a:p>
            <a:r>
              <a:rPr lang="en-US" dirty="0"/>
              <a:t>Presentation Title</a:t>
            </a:r>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lvl1pPr>
              <a:defRPr>
                <a:solidFill>
                  <a:schemeClr val="bg1"/>
                </a:solidFill>
              </a:defRPr>
            </a:lvl1pPr>
          </a:lstStyle>
          <a:p>
            <a:fld id="{D8DA9DAA-006C-4F4B-980E-E3DF019B24E2}" type="slidenum">
              <a:rPr lang="en-US" smtClean="0"/>
              <a:pPr/>
              <a:t>‹#›</a:t>
            </a:fld>
            <a:endParaRPr lang="en-US" dirty="0"/>
          </a:p>
        </p:txBody>
      </p:sp>
      <p:sp>
        <p:nvSpPr>
          <p:cNvPr id="9" name="Graphic 22">
            <a:extLst>
              <a:ext uri="{FF2B5EF4-FFF2-40B4-BE49-F238E27FC236}">
                <a16:creationId xmlns:a16="http://schemas.microsoft.com/office/drawing/2014/main" id="{4EADA2ED-8A8C-4D17-8798-F26BF3B4CE25}"/>
              </a:ext>
            </a:extLst>
          </p:cNvPr>
          <p:cNvSpPr/>
          <p:nvPr userDrawn="1"/>
        </p:nvSpPr>
        <p:spPr>
          <a:xfrm>
            <a:off x="11202264" y="344083"/>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bg1"/>
          </a:solidFill>
          <a:ln w="646" cap="flat">
            <a:noFill/>
            <a:prstDash val="solid"/>
            <a:miter/>
          </a:ln>
        </p:spPr>
        <p:txBody>
          <a:bodyPr rtlCol="0" anchor="ctr"/>
          <a:lstStyle/>
          <a:p>
            <a:endParaRPr lang="en-US" dirty="0"/>
          </a:p>
        </p:txBody>
      </p:sp>
      <p:sp>
        <p:nvSpPr>
          <p:cNvPr id="11" name="Graphic 23">
            <a:extLst>
              <a:ext uri="{FF2B5EF4-FFF2-40B4-BE49-F238E27FC236}">
                <a16:creationId xmlns:a16="http://schemas.microsoft.com/office/drawing/2014/main" id="{54AB3A25-6605-4446-9E53-ACEECD25E27B}"/>
              </a:ext>
            </a:extLst>
          </p:cNvPr>
          <p:cNvSpPr/>
          <p:nvPr userDrawn="1"/>
        </p:nvSpPr>
        <p:spPr>
          <a:xfrm>
            <a:off x="11563141" y="590910"/>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bg1"/>
          </a:solidFill>
          <a:ln w="516" cap="flat">
            <a:noFill/>
            <a:prstDash val="solid"/>
            <a:miter/>
          </a:ln>
        </p:spPr>
        <p:txBody>
          <a:bodyPr rtlCol="0" anchor="ctr"/>
          <a:lstStyle/>
          <a:p>
            <a:endParaRPr lang="en-US" dirty="0"/>
          </a:p>
        </p:txBody>
      </p:sp>
    </p:spTree>
    <p:extLst>
      <p:ext uri="{BB962C8B-B14F-4D97-AF65-F5344CB8AC3E}">
        <p14:creationId xmlns:p14="http://schemas.microsoft.com/office/powerpoint/2010/main" val="1222635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57166-6921-4546-BA2C-99E464681F4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95B9122-6371-4049-B57A-33DED7DA2F76}"/>
              </a:ext>
            </a:extLst>
          </p:cNvPr>
          <p:cNvSpPr>
            <a:spLocks noGrp="1"/>
          </p:cNvSpPr>
          <p:nvPr>
            <p:ph sz="half" idx="1"/>
          </p:nvPr>
        </p:nvSpPr>
        <p:spPr>
          <a:xfrm>
            <a:off x="1444752" y="1825625"/>
            <a:ext cx="4553712" cy="4351338"/>
          </a:xfrm>
        </p:spPr>
        <p:txBody>
          <a:bodyPr>
            <a:norm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BA14555D-0753-4312-A26B-2338813F9BB1}"/>
              </a:ext>
            </a:extLst>
          </p:cNvPr>
          <p:cNvSpPr>
            <a:spLocks noGrp="1"/>
          </p:cNvSpPr>
          <p:nvPr>
            <p:ph sz="half" idx="2"/>
          </p:nvPr>
        </p:nvSpPr>
        <p:spPr>
          <a:xfrm>
            <a:off x="6784848" y="1825625"/>
            <a:ext cx="4553712" cy="4351338"/>
          </a:xfrm>
        </p:spPr>
        <p:txBody>
          <a:bodyPr>
            <a:norm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3FB7E8F4-3FB3-45AB-A381-9093CA95AAE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0" name="Graphic 15">
            <a:extLst>
              <a:ext uri="{FF2B5EF4-FFF2-40B4-BE49-F238E27FC236}">
                <a16:creationId xmlns:a16="http://schemas.microsoft.com/office/drawing/2014/main" id="{D8685329-C6A1-4CB4-8AAE-150D0341F6A2}"/>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
        <p:nvSpPr>
          <p:cNvPr id="12" name="Graphic 16">
            <a:extLst>
              <a:ext uri="{FF2B5EF4-FFF2-40B4-BE49-F238E27FC236}">
                <a16:creationId xmlns:a16="http://schemas.microsoft.com/office/drawing/2014/main" id="{83CE1DAA-30A3-41AE-8AE1-A7EE5C48A6F3}"/>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dirty="0"/>
          </a:p>
        </p:txBody>
      </p:sp>
      <p:sp>
        <p:nvSpPr>
          <p:cNvPr id="14" name="Graphic 14">
            <a:extLst>
              <a:ext uri="{FF2B5EF4-FFF2-40B4-BE49-F238E27FC236}">
                <a16:creationId xmlns:a16="http://schemas.microsoft.com/office/drawing/2014/main" id="{065162DD-7ACB-4F9C-90DD-24C743035892}"/>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Tree>
    <p:extLst>
      <p:ext uri="{BB962C8B-B14F-4D97-AF65-F5344CB8AC3E}">
        <p14:creationId xmlns:p14="http://schemas.microsoft.com/office/powerpoint/2010/main" val="12052880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FDA4224-F4E4-47A4-ACF7-2317493908A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1679907-DC49-4B86-A34C-C97DBC26A93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5DBC8A0-34FC-4B6E-B42B-A721267D89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1" i="0" cap="all" spc="100" baseline="0">
                <a:solidFill>
                  <a:schemeClr val="tx1">
                    <a:tint val="75000"/>
                  </a:schemeClr>
                </a:solidFill>
              </a:defRPr>
            </a:lvl1pPr>
          </a:lstStyle>
          <a:p>
            <a:r>
              <a:rPr lang="en-US" dirty="0"/>
              <a:t>9/3/20XX</a:t>
            </a:r>
          </a:p>
        </p:txBody>
      </p:sp>
      <p:sp>
        <p:nvSpPr>
          <p:cNvPr id="5" name="Footer Placeholder 4">
            <a:extLst>
              <a:ext uri="{FF2B5EF4-FFF2-40B4-BE49-F238E27FC236}">
                <a16:creationId xmlns:a16="http://schemas.microsoft.com/office/drawing/2014/main" id="{609AC0B6-4CC4-4E41-8A4D-F62E17F2857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tx1">
                    <a:tint val="75000"/>
                  </a:schemeClr>
                </a:solidFill>
              </a:defRPr>
            </a:lvl1pPr>
          </a:lstStyle>
          <a:p>
            <a:r>
              <a:rPr lang="en-US" dirty="0"/>
              <a:t>Presentation Title</a:t>
            </a:r>
          </a:p>
        </p:txBody>
      </p:sp>
      <p:sp>
        <p:nvSpPr>
          <p:cNvPr id="6" name="Slide Number Placeholder 5">
            <a:extLst>
              <a:ext uri="{FF2B5EF4-FFF2-40B4-BE49-F238E27FC236}">
                <a16:creationId xmlns:a16="http://schemas.microsoft.com/office/drawing/2014/main" id="{F6C0E9BD-90BD-46AE-8A0D-06796ADB760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1" i="0" cap="all" spc="100" baseline="0">
                <a:solidFill>
                  <a:schemeClr val="tx1">
                    <a:tint val="75000"/>
                  </a:schemeClr>
                </a:solidFill>
              </a:defRPr>
            </a:lvl1pPr>
          </a:lstStyle>
          <a:p>
            <a:fld id="{D8DA9DAA-006C-4F4B-980E-E3DF019B24E2}" type="slidenum">
              <a:rPr lang="en-US" smtClean="0"/>
              <a:t>‹#›</a:t>
            </a:fld>
            <a:endParaRPr lang="en-US" dirty="0"/>
          </a:p>
        </p:txBody>
      </p:sp>
    </p:spTree>
    <p:extLst>
      <p:ext uri="{BB962C8B-B14F-4D97-AF65-F5344CB8AC3E}">
        <p14:creationId xmlns:p14="http://schemas.microsoft.com/office/powerpoint/2010/main" val="1999713800"/>
      </p:ext>
    </p:extLst>
  </p:cSld>
  <p:clrMap bg1="lt1" tx1="dk1" bg2="lt2" tx2="dk2" accent1="accent1" accent2="accent2" accent3="accent3" accent4="accent4" accent5="accent5" accent6="accent6" hlink="hlink" folHlink="folHlink"/>
  <p:sldLayoutIdLst>
    <p:sldLayoutId id="2147483697" r:id="rId1"/>
    <p:sldLayoutId id="2147483708" r:id="rId2"/>
    <p:sldLayoutId id="2147483717" r:id="rId3"/>
    <p:sldLayoutId id="2147483710" r:id="rId4"/>
    <p:sldLayoutId id="2147483709" r:id="rId5"/>
    <p:sldLayoutId id="2147483698" r:id="rId6"/>
    <p:sldLayoutId id="2147483713" r:id="rId7"/>
    <p:sldLayoutId id="2147483712" r:id="rId8"/>
    <p:sldLayoutId id="2147483700" r:id="rId9"/>
    <p:sldLayoutId id="2147483701" r:id="rId10"/>
    <p:sldLayoutId id="2147483716" r:id="rId11"/>
    <p:sldLayoutId id="2147483714" r:id="rId12"/>
    <p:sldLayoutId id="2147483715" r:id="rId13"/>
    <p:sldLayoutId id="2147483702" r:id="rId14"/>
    <p:sldLayoutId id="2147483703" r:id="rId15"/>
    <p:sldLayoutId id="2147483704" r:id="rId16"/>
    <p:sldLayoutId id="2147483705" r:id="rId17"/>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6.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8.xml"/><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8.xml"/><Relationship Id="rId6" Type="http://schemas.openxmlformats.org/officeDocument/2006/relationships/hyperlink" Target="http://myapp.example.com/value2" TargetMode="External"/><Relationship Id="rId5" Type="http://schemas.openxmlformats.org/officeDocument/2006/relationships/hyperlink" Target="http://myapp.example.com/foo/value1/bar/value2" TargetMode="External"/><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8.xml"/><Relationship Id="rId4" Type="http://schemas.openxmlformats.org/officeDocument/2006/relationships/image" Target="../media/image29.png"/></Relationships>
</file>

<file path=ppt/slides/_rels/slide2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3.xml"/><Relationship Id="rId5" Type="http://schemas.openxmlformats.org/officeDocument/2006/relationships/image" Target="../media/image36.png"/><Relationship Id="rId4" Type="http://schemas.openxmlformats.org/officeDocument/2006/relationships/image" Target="../media/image35.png"/></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3.png"/><Relationship Id="rId1" Type="http://schemas.openxmlformats.org/officeDocument/2006/relationships/slideLayout" Target="../slideLayouts/slideLayout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3.png"/><Relationship Id="rId2" Type="http://schemas.openxmlformats.org/officeDocument/2006/relationships/diagramData" Target="../diagrams/data2.xml"/><Relationship Id="rId1" Type="http://schemas.openxmlformats.org/officeDocument/2006/relationships/slideLayout" Target="../slideLayouts/slideLayout6.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8.xml"/><Relationship Id="rId4" Type="http://schemas.openxmlformats.org/officeDocument/2006/relationships/image" Target="../media/image14.sv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A9968B-2619-4F71-AB00-4C493E120805}"/>
              </a:ext>
            </a:extLst>
          </p:cNvPr>
          <p:cNvSpPr>
            <a:spLocks noGrp="1"/>
          </p:cNvSpPr>
          <p:nvPr>
            <p:ph type="ctrTitle"/>
          </p:nvPr>
        </p:nvSpPr>
        <p:spPr/>
        <p:txBody>
          <a:bodyPr/>
          <a:lstStyle/>
          <a:p>
            <a:r>
              <a:rPr lang="en-US" sz="5400" spc="400" dirty="0">
                <a:solidFill>
                  <a:schemeClr val="bg1"/>
                </a:solidFill>
              </a:rPr>
              <a:t>Kubernetes</a:t>
            </a:r>
            <a:endParaRPr lang="en-US" dirty="0"/>
          </a:p>
        </p:txBody>
      </p:sp>
    </p:spTree>
    <p:extLst>
      <p:ext uri="{BB962C8B-B14F-4D97-AF65-F5344CB8AC3E}">
        <p14:creationId xmlns:p14="http://schemas.microsoft.com/office/powerpoint/2010/main" val="1147698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2FB0B-15EC-453B-BC9B-69AD35DDCEA3}"/>
              </a:ext>
            </a:extLst>
          </p:cNvPr>
          <p:cNvSpPr>
            <a:spLocks noGrp="1"/>
          </p:cNvSpPr>
          <p:nvPr>
            <p:ph type="ctrTitle"/>
          </p:nvPr>
        </p:nvSpPr>
        <p:spPr/>
        <p:txBody>
          <a:bodyPr/>
          <a:lstStyle/>
          <a:p>
            <a:r>
              <a:rPr lang="en-US" b="1" cap="all" spc="400" dirty="0">
                <a:solidFill>
                  <a:schemeClr val="bg1"/>
                </a:solidFill>
                <a:latin typeface="+mn-lt"/>
              </a:rPr>
              <a:t>Main components</a:t>
            </a:r>
            <a:endParaRPr lang="en-US" dirty="0"/>
          </a:p>
        </p:txBody>
      </p:sp>
      <p:sp>
        <p:nvSpPr>
          <p:cNvPr id="5" name="Subtitle 4">
            <a:extLst>
              <a:ext uri="{FF2B5EF4-FFF2-40B4-BE49-F238E27FC236}">
                <a16:creationId xmlns:a16="http://schemas.microsoft.com/office/drawing/2014/main" id="{1EE09FDF-F1FC-4585-CCA5-C75FFC3C292E}"/>
              </a:ext>
            </a:extLst>
          </p:cNvPr>
          <p:cNvSpPr>
            <a:spLocks noGrp="1"/>
          </p:cNvSpPr>
          <p:nvPr>
            <p:ph type="subTitle" idx="1"/>
          </p:nvPr>
        </p:nvSpPr>
        <p:spPr/>
        <p:txBody>
          <a:bodyPr/>
          <a:lstStyle/>
          <a:p>
            <a:endParaRPr lang="nl-NL"/>
          </a:p>
        </p:txBody>
      </p:sp>
    </p:spTree>
    <p:extLst>
      <p:ext uri="{BB962C8B-B14F-4D97-AF65-F5344CB8AC3E}">
        <p14:creationId xmlns:p14="http://schemas.microsoft.com/office/powerpoint/2010/main" val="12187847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C3D838BD-D395-A3CD-647A-CD618A39634C}"/>
              </a:ext>
            </a:extLst>
          </p:cNvPr>
          <p:cNvSpPr>
            <a:spLocks noGrp="1"/>
          </p:cNvSpPr>
          <p:nvPr>
            <p:ph type="title"/>
          </p:nvPr>
        </p:nvSpPr>
        <p:spPr>
          <a:xfrm>
            <a:off x="838200" y="365125"/>
            <a:ext cx="10515600" cy="1325563"/>
          </a:xfrm>
        </p:spPr>
        <p:txBody>
          <a:bodyPr anchor="ctr">
            <a:normAutofit/>
          </a:bodyPr>
          <a:lstStyle/>
          <a:p>
            <a:r>
              <a:rPr lang="nl-NL" dirty="0"/>
              <a:t>Main components</a:t>
            </a:r>
          </a:p>
        </p:txBody>
      </p:sp>
      <p:sp>
        <p:nvSpPr>
          <p:cNvPr id="20" name="Slide Number Placeholder 3">
            <a:extLst>
              <a:ext uri="{FF2B5EF4-FFF2-40B4-BE49-F238E27FC236}">
                <a16:creationId xmlns:a16="http://schemas.microsoft.com/office/drawing/2014/main" id="{2DCAB835-DFEE-D92C-75BD-6A7AE662E67C}"/>
              </a:ext>
            </a:extLst>
          </p:cNvPr>
          <p:cNvSpPr>
            <a:spLocks noGrp="1"/>
          </p:cNvSpPr>
          <p:nvPr>
            <p:ph type="sldNum" sz="quarter" idx="12"/>
          </p:nvPr>
        </p:nvSpPr>
        <p:spPr>
          <a:xfrm>
            <a:off x="8610600" y="6356350"/>
            <a:ext cx="2743200" cy="365125"/>
          </a:xfrm>
        </p:spPr>
        <p:txBody>
          <a:bodyPr/>
          <a:lstStyle/>
          <a:p>
            <a:pPr>
              <a:spcAft>
                <a:spcPts val="600"/>
              </a:spcAft>
            </a:pPr>
            <a:fld id="{D8DA9DAA-006C-4F4B-980E-E3DF019B24E2}" type="slidenum">
              <a:rPr lang="en-US" smtClean="0"/>
              <a:pPr>
                <a:spcAft>
                  <a:spcPts val="600"/>
                </a:spcAft>
              </a:pPr>
              <a:t>11</a:t>
            </a:fld>
            <a:endParaRPr lang="en-US"/>
          </a:p>
        </p:txBody>
      </p:sp>
      <p:graphicFrame>
        <p:nvGraphicFramePr>
          <p:cNvPr id="16" name="Content Placeholder 13">
            <a:extLst>
              <a:ext uri="{FF2B5EF4-FFF2-40B4-BE49-F238E27FC236}">
                <a16:creationId xmlns:a16="http://schemas.microsoft.com/office/drawing/2014/main" id="{35B244C1-C177-4751-CD50-EB93ACCFF54F}"/>
              </a:ext>
            </a:extLst>
          </p:cNvPr>
          <p:cNvGraphicFramePr>
            <a:graphicFrameLocks noGrp="1"/>
          </p:cNvGraphicFramePr>
          <p:nvPr>
            <p:ph idx="1"/>
            <p:extLst>
              <p:ext uri="{D42A27DB-BD31-4B8C-83A1-F6EECF244321}">
                <p14:modId xmlns:p14="http://schemas.microsoft.com/office/powerpoint/2010/main" val="788726641"/>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139204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09D451-3F63-B1E1-164C-0E893760EF07}"/>
              </a:ext>
            </a:extLst>
          </p:cNvPr>
          <p:cNvSpPr>
            <a:spLocks noGrp="1"/>
          </p:cNvSpPr>
          <p:nvPr>
            <p:ph type="title"/>
          </p:nvPr>
        </p:nvSpPr>
        <p:spPr/>
        <p:txBody>
          <a:bodyPr/>
          <a:lstStyle/>
          <a:p>
            <a:r>
              <a:rPr lang="nl-NL" dirty="0"/>
              <a:t>Pods</a:t>
            </a:r>
          </a:p>
        </p:txBody>
      </p:sp>
      <p:sp>
        <p:nvSpPr>
          <p:cNvPr id="3" name="Content Placeholder 2">
            <a:extLst>
              <a:ext uri="{FF2B5EF4-FFF2-40B4-BE49-F238E27FC236}">
                <a16:creationId xmlns:a16="http://schemas.microsoft.com/office/drawing/2014/main" id="{01D48357-BF3A-9A49-0164-7B409D00CE6D}"/>
              </a:ext>
            </a:extLst>
          </p:cNvPr>
          <p:cNvSpPr>
            <a:spLocks noGrp="1"/>
          </p:cNvSpPr>
          <p:nvPr>
            <p:ph idx="1"/>
          </p:nvPr>
        </p:nvSpPr>
        <p:spPr/>
        <p:txBody>
          <a:bodyPr/>
          <a:lstStyle/>
          <a:p>
            <a:r>
              <a:rPr lang="nl-NL" dirty="0"/>
              <a:t>Abstractielaag om containerisation technology (agnostisch)</a:t>
            </a:r>
          </a:p>
          <a:p>
            <a:r>
              <a:rPr lang="nl-NL" dirty="0"/>
              <a:t>Kleinste unit in k8</a:t>
            </a:r>
          </a:p>
          <a:p>
            <a:r>
              <a:rPr lang="nl-NL" dirty="0"/>
              <a:t>Vaak 1 container kan meer (meestal niet wenselijk)</a:t>
            </a:r>
          </a:p>
          <a:p>
            <a:endParaRPr lang="nl-NL" dirty="0"/>
          </a:p>
          <a:p>
            <a:pPr marL="0" indent="0">
              <a:buNone/>
            </a:pPr>
            <a:endParaRPr lang="nl-NL" dirty="0"/>
          </a:p>
        </p:txBody>
      </p:sp>
      <p:sp>
        <p:nvSpPr>
          <p:cNvPr id="4" name="Slide Number Placeholder 3">
            <a:extLst>
              <a:ext uri="{FF2B5EF4-FFF2-40B4-BE49-F238E27FC236}">
                <a16:creationId xmlns:a16="http://schemas.microsoft.com/office/drawing/2014/main" id="{E083B0DA-60E6-0B3C-2098-052EEA671290}"/>
              </a:ext>
            </a:extLst>
          </p:cNvPr>
          <p:cNvSpPr>
            <a:spLocks noGrp="1"/>
          </p:cNvSpPr>
          <p:nvPr>
            <p:ph type="sldNum" sz="quarter" idx="12"/>
          </p:nvPr>
        </p:nvSpPr>
        <p:spPr/>
        <p:txBody>
          <a:bodyPr/>
          <a:lstStyle/>
          <a:p>
            <a:fld id="{D8DA9DAA-006C-4F4B-980E-E3DF019B24E2}" type="slidenum">
              <a:rPr lang="en-US" smtClean="0"/>
              <a:t>12</a:t>
            </a:fld>
            <a:endParaRPr lang="en-US" dirty="0"/>
          </a:p>
        </p:txBody>
      </p:sp>
      <p:pic>
        <p:nvPicPr>
          <p:cNvPr id="6" name="Picture 5">
            <a:extLst>
              <a:ext uri="{FF2B5EF4-FFF2-40B4-BE49-F238E27FC236}">
                <a16:creationId xmlns:a16="http://schemas.microsoft.com/office/drawing/2014/main" id="{4CCF1C16-3D1F-12D7-347C-1680B33DA4DE}"/>
              </a:ext>
            </a:extLst>
          </p:cNvPr>
          <p:cNvPicPr>
            <a:picLocks noChangeAspect="1"/>
          </p:cNvPicPr>
          <p:nvPr/>
        </p:nvPicPr>
        <p:blipFill>
          <a:blip r:embed="rId2"/>
          <a:stretch>
            <a:fillRect/>
          </a:stretch>
        </p:blipFill>
        <p:spPr>
          <a:xfrm>
            <a:off x="1086958" y="3343853"/>
            <a:ext cx="4551842" cy="3280275"/>
          </a:xfrm>
          <a:prstGeom prst="rect">
            <a:avLst/>
          </a:prstGeom>
        </p:spPr>
      </p:pic>
      <p:pic>
        <p:nvPicPr>
          <p:cNvPr id="8" name="Picture 7">
            <a:extLst>
              <a:ext uri="{FF2B5EF4-FFF2-40B4-BE49-F238E27FC236}">
                <a16:creationId xmlns:a16="http://schemas.microsoft.com/office/drawing/2014/main" id="{91189BAA-7C3E-4322-5B3E-149FB152D3F0}"/>
              </a:ext>
            </a:extLst>
          </p:cNvPr>
          <p:cNvPicPr>
            <a:picLocks noChangeAspect="1"/>
          </p:cNvPicPr>
          <p:nvPr/>
        </p:nvPicPr>
        <p:blipFill>
          <a:blip r:embed="rId3"/>
          <a:stretch>
            <a:fillRect/>
          </a:stretch>
        </p:blipFill>
        <p:spPr>
          <a:xfrm>
            <a:off x="5863856" y="3771549"/>
            <a:ext cx="5715000" cy="1647825"/>
          </a:xfrm>
          <a:prstGeom prst="rect">
            <a:avLst/>
          </a:prstGeom>
        </p:spPr>
      </p:pic>
    </p:spTree>
    <p:extLst>
      <p:ext uri="{BB962C8B-B14F-4D97-AF65-F5344CB8AC3E}">
        <p14:creationId xmlns:p14="http://schemas.microsoft.com/office/powerpoint/2010/main" val="23277421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C119CF-081F-C93E-058A-9A8C9710993B}"/>
              </a:ext>
            </a:extLst>
          </p:cNvPr>
          <p:cNvSpPr>
            <a:spLocks noGrp="1"/>
          </p:cNvSpPr>
          <p:nvPr>
            <p:ph type="title"/>
          </p:nvPr>
        </p:nvSpPr>
        <p:spPr>
          <a:xfrm>
            <a:off x="576072" y="365125"/>
            <a:ext cx="10771632" cy="1325563"/>
          </a:xfrm>
        </p:spPr>
        <p:txBody>
          <a:bodyPr anchor="ctr">
            <a:normAutofit/>
          </a:bodyPr>
          <a:lstStyle/>
          <a:p>
            <a:r>
              <a:rPr lang="nl-NL" dirty="0"/>
              <a:t>Pod manifest</a:t>
            </a:r>
          </a:p>
        </p:txBody>
      </p:sp>
      <p:pic>
        <p:nvPicPr>
          <p:cNvPr id="7" name="Content Placeholder 6">
            <a:extLst>
              <a:ext uri="{FF2B5EF4-FFF2-40B4-BE49-F238E27FC236}">
                <a16:creationId xmlns:a16="http://schemas.microsoft.com/office/drawing/2014/main" id="{16CD1FB6-2030-27AD-E394-21137CA6B18C}"/>
              </a:ext>
            </a:extLst>
          </p:cNvPr>
          <p:cNvPicPr>
            <a:picLocks noGrp="1" noChangeAspect="1"/>
          </p:cNvPicPr>
          <p:nvPr>
            <p:ph idx="1"/>
          </p:nvPr>
        </p:nvPicPr>
        <p:blipFill>
          <a:blip r:embed="rId2"/>
          <a:stretch>
            <a:fillRect/>
          </a:stretch>
        </p:blipFill>
        <p:spPr>
          <a:xfrm>
            <a:off x="3623335" y="1825625"/>
            <a:ext cx="4677106" cy="4351338"/>
          </a:xfrm>
          <a:noFill/>
        </p:spPr>
      </p:pic>
      <p:sp>
        <p:nvSpPr>
          <p:cNvPr id="12" name="Footer Placeholder 3">
            <a:extLst>
              <a:ext uri="{FF2B5EF4-FFF2-40B4-BE49-F238E27FC236}">
                <a16:creationId xmlns:a16="http://schemas.microsoft.com/office/drawing/2014/main" id="{84D7C4FD-B40F-42F5-52A2-BF15EFB0EA6B}"/>
              </a:ext>
            </a:extLst>
          </p:cNvPr>
          <p:cNvSpPr>
            <a:spLocks noGrp="1"/>
          </p:cNvSpPr>
          <p:nvPr>
            <p:ph type="ftr" sz="quarter" idx="11"/>
          </p:nvPr>
        </p:nvSpPr>
        <p:spPr>
          <a:xfrm>
            <a:off x="8503920" y="841248"/>
            <a:ext cx="3630168" cy="365125"/>
          </a:xfrm>
        </p:spPr>
        <p:txBody>
          <a:bodyPr/>
          <a:lstStyle/>
          <a:p>
            <a:pPr>
              <a:spcAft>
                <a:spcPts val="600"/>
              </a:spcAft>
            </a:pPr>
            <a:r>
              <a:rPr lang="en-US" dirty="0"/>
              <a:t>k8s</a:t>
            </a:r>
          </a:p>
        </p:txBody>
      </p:sp>
      <p:sp>
        <p:nvSpPr>
          <p:cNvPr id="4" name="Slide Number Placeholder 3">
            <a:extLst>
              <a:ext uri="{FF2B5EF4-FFF2-40B4-BE49-F238E27FC236}">
                <a16:creationId xmlns:a16="http://schemas.microsoft.com/office/drawing/2014/main" id="{2D96046C-538F-0B35-9BCB-708AA2CCFEA3}"/>
              </a:ext>
            </a:extLst>
          </p:cNvPr>
          <p:cNvSpPr>
            <a:spLocks noGrp="1"/>
          </p:cNvSpPr>
          <p:nvPr>
            <p:ph type="sldNum" sz="quarter" idx="12"/>
          </p:nvPr>
        </p:nvSpPr>
        <p:spPr>
          <a:xfrm>
            <a:off x="8610600" y="6356350"/>
            <a:ext cx="2743200" cy="365125"/>
          </a:xfrm>
        </p:spPr>
        <p:txBody>
          <a:bodyPr anchor="ctr">
            <a:normAutofit/>
          </a:bodyPr>
          <a:lstStyle/>
          <a:p>
            <a:pPr>
              <a:spcAft>
                <a:spcPts val="600"/>
              </a:spcAft>
            </a:pPr>
            <a:fld id="{D8DA9DAA-006C-4F4B-980E-E3DF019B24E2}" type="slidenum">
              <a:rPr lang="en-US" smtClean="0"/>
              <a:pPr>
                <a:spcAft>
                  <a:spcPts val="600"/>
                </a:spcAft>
              </a:pPr>
              <a:t>13</a:t>
            </a:fld>
            <a:endParaRPr lang="en-US"/>
          </a:p>
        </p:txBody>
      </p:sp>
    </p:spTree>
    <p:extLst>
      <p:ext uri="{BB962C8B-B14F-4D97-AF65-F5344CB8AC3E}">
        <p14:creationId xmlns:p14="http://schemas.microsoft.com/office/powerpoint/2010/main" val="29667001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2FB0B-15EC-453B-BC9B-69AD35DDCEA3}"/>
              </a:ext>
            </a:extLst>
          </p:cNvPr>
          <p:cNvSpPr>
            <a:spLocks noGrp="1"/>
          </p:cNvSpPr>
          <p:nvPr>
            <p:ph type="ctrTitle"/>
          </p:nvPr>
        </p:nvSpPr>
        <p:spPr/>
        <p:txBody>
          <a:bodyPr/>
          <a:lstStyle/>
          <a:p>
            <a:r>
              <a:rPr lang="en-US" b="1" cap="all" spc="400" dirty="0" err="1">
                <a:solidFill>
                  <a:schemeClr val="bg1"/>
                </a:solidFill>
                <a:latin typeface="+mn-lt"/>
              </a:rPr>
              <a:t>Waarom</a:t>
            </a:r>
            <a:r>
              <a:rPr lang="en-US" b="1" cap="all" spc="400" dirty="0">
                <a:solidFill>
                  <a:schemeClr val="bg1"/>
                </a:solidFill>
                <a:latin typeface="+mn-lt"/>
              </a:rPr>
              <a:t> </a:t>
            </a:r>
            <a:r>
              <a:rPr lang="en-US" b="1" cap="all" spc="400" dirty="0" err="1">
                <a:solidFill>
                  <a:schemeClr val="bg1"/>
                </a:solidFill>
                <a:latin typeface="+mn-lt"/>
              </a:rPr>
              <a:t>kan</a:t>
            </a:r>
            <a:r>
              <a:rPr lang="en-US" b="1" cap="all" spc="400" dirty="0">
                <a:solidFill>
                  <a:schemeClr val="bg1"/>
                </a:solidFill>
                <a:latin typeface="+mn-lt"/>
              </a:rPr>
              <a:t> </a:t>
            </a:r>
            <a:r>
              <a:rPr lang="en-US" b="1" cap="all" spc="400" dirty="0" err="1">
                <a:solidFill>
                  <a:schemeClr val="bg1"/>
                </a:solidFill>
                <a:latin typeface="+mn-lt"/>
              </a:rPr>
              <a:t>ik</a:t>
            </a:r>
            <a:r>
              <a:rPr lang="en-US" b="1" cap="all" spc="400" dirty="0">
                <a:solidFill>
                  <a:schemeClr val="bg1"/>
                </a:solidFill>
                <a:latin typeface="+mn-lt"/>
              </a:rPr>
              <a:t> </a:t>
            </a:r>
            <a:r>
              <a:rPr lang="en-US" b="1" cap="all" spc="400" dirty="0" err="1">
                <a:solidFill>
                  <a:schemeClr val="bg1"/>
                </a:solidFill>
                <a:latin typeface="+mn-lt"/>
              </a:rPr>
              <a:t>niet</a:t>
            </a:r>
            <a:r>
              <a:rPr lang="en-US" b="1" cap="all" spc="400" dirty="0">
                <a:solidFill>
                  <a:schemeClr val="bg1"/>
                </a:solidFill>
                <a:latin typeface="+mn-lt"/>
              </a:rPr>
              <a:t> </a:t>
            </a:r>
            <a:r>
              <a:rPr lang="en-US" b="1" cap="all" spc="400" dirty="0" err="1">
                <a:solidFill>
                  <a:schemeClr val="bg1"/>
                </a:solidFill>
                <a:latin typeface="+mn-lt"/>
              </a:rPr>
              <a:t>bij</a:t>
            </a:r>
            <a:r>
              <a:rPr lang="en-US" b="1" cap="all" spc="400" dirty="0">
                <a:solidFill>
                  <a:schemeClr val="bg1"/>
                </a:solidFill>
                <a:latin typeface="+mn-lt"/>
              </a:rPr>
              <a:t> </a:t>
            </a:r>
            <a:r>
              <a:rPr lang="en-US" b="1" cap="all" spc="400" dirty="0" err="1">
                <a:solidFill>
                  <a:schemeClr val="bg1"/>
                </a:solidFill>
                <a:latin typeface="+mn-lt"/>
              </a:rPr>
              <a:t>mijn</a:t>
            </a:r>
            <a:r>
              <a:rPr lang="en-US" b="1" cap="all" spc="400" dirty="0">
                <a:solidFill>
                  <a:schemeClr val="bg1"/>
                </a:solidFill>
                <a:latin typeface="+mn-lt"/>
              </a:rPr>
              <a:t> pod?</a:t>
            </a:r>
            <a:endParaRPr lang="en-US" dirty="0"/>
          </a:p>
        </p:txBody>
      </p:sp>
      <p:sp>
        <p:nvSpPr>
          <p:cNvPr id="5" name="Subtitle 4">
            <a:extLst>
              <a:ext uri="{FF2B5EF4-FFF2-40B4-BE49-F238E27FC236}">
                <a16:creationId xmlns:a16="http://schemas.microsoft.com/office/drawing/2014/main" id="{1EE09FDF-F1FC-4585-CCA5-C75FFC3C292E}"/>
              </a:ext>
            </a:extLst>
          </p:cNvPr>
          <p:cNvSpPr>
            <a:spLocks noGrp="1"/>
          </p:cNvSpPr>
          <p:nvPr>
            <p:ph type="subTitle" idx="1"/>
          </p:nvPr>
        </p:nvSpPr>
        <p:spPr/>
        <p:txBody>
          <a:bodyPr/>
          <a:lstStyle/>
          <a:p>
            <a:endParaRPr lang="nl-NL"/>
          </a:p>
        </p:txBody>
      </p:sp>
    </p:spTree>
    <p:extLst>
      <p:ext uri="{BB962C8B-B14F-4D97-AF65-F5344CB8AC3E}">
        <p14:creationId xmlns:p14="http://schemas.microsoft.com/office/powerpoint/2010/main" val="9026414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BCD841-2BE1-BA29-5959-B6961F431283}"/>
              </a:ext>
            </a:extLst>
          </p:cNvPr>
          <p:cNvSpPr>
            <a:spLocks noGrp="1"/>
          </p:cNvSpPr>
          <p:nvPr>
            <p:ph type="title"/>
          </p:nvPr>
        </p:nvSpPr>
        <p:spPr>
          <a:xfrm>
            <a:off x="838200" y="365125"/>
            <a:ext cx="10515600" cy="1325563"/>
          </a:xfrm>
        </p:spPr>
        <p:txBody>
          <a:bodyPr anchor="ctr">
            <a:normAutofit/>
          </a:bodyPr>
          <a:lstStyle/>
          <a:p>
            <a:r>
              <a:rPr lang="nl-NL" dirty="0"/>
              <a:t>Service</a:t>
            </a:r>
          </a:p>
        </p:txBody>
      </p:sp>
      <p:sp>
        <p:nvSpPr>
          <p:cNvPr id="3" name="Content Placeholder 2">
            <a:extLst>
              <a:ext uri="{FF2B5EF4-FFF2-40B4-BE49-F238E27FC236}">
                <a16:creationId xmlns:a16="http://schemas.microsoft.com/office/drawing/2014/main" id="{1FC95888-0CE8-4487-D956-082CE9FB5EF3}"/>
              </a:ext>
            </a:extLst>
          </p:cNvPr>
          <p:cNvSpPr>
            <a:spLocks noGrp="1"/>
          </p:cNvSpPr>
          <p:nvPr>
            <p:ph sz="half" idx="1"/>
          </p:nvPr>
        </p:nvSpPr>
        <p:spPr>
          <a:xfrm>
            <a:off x="1444752" y="1825625"/>
            <a:ext cx="4553712" cy="4351338"/>
          </a:xfrm>
        </p:spPr>
        <p:txBody>
          <a:bodyPr>
            <a:normAutofit/>
          </a:bodyPr>
          <a:lstStyle/>
          <a:p>
            <a:r>
              <a:rPr lang="nl-NL" dirty="0"/>
              <a:t>Abstractie/grouping laag voor pods</a:t>
            </a:r>
          </a:p>
          <a:p>
            <a:r>
              <a:rPr lang="nl-NL" dirty="0"/>
              <a:t>Routing traffic to pods.</a:t>
            </a:r>
          </a:p>
          <a:p>
            <a:endParaRPr lang="nl-NL" dirty="0"/>
          </a:p>
          <a:p>
            <a:r>
              <a:rPr lang="nl-NL" dirty="0"/>
              <a:t>ClusterIp</a:t>
            </a:r>
          </a:p>
          <a:p>
            <a:r>
              <a:rPr lang="nl-NL" dirty="0"/>
              <a:t>NodePort</a:t>
            </a:r>
          </a:p>
          <a:p>
            <a:r>
              <a:rPr lang="nl-NL" dirty="0"/>
              <a:t>Loadbalancer</a:t>
            </a:r>
          </a:p>
          <a:p>
            <a:r>
              <a:rPr lang="nl-NL" dirty="0"/>
              <a:t>ExternalName</a:t>
            </a:r>
          </a:p>
        </p:txBody>
      </p:sp>
      <p:pic>
        <p:nvPicPr>
          <p:cNvPr id="6" name="Picture 5">
            <a:extLst>
              <a:ext uri="{FF2B5EF4-FFF2-40B4-BE49-F238E27FC236}">
                <a16:creationId xmlns:a16="http://schemas.microsoft.com/office/drawing/2014/main" id="{ACA15D3E-7F88-4CE6-A601-CF19CCCC9E9A}"/>
              </a:ext>
            </a:extLst>
          </p:cNvPr>
          <p:cNvPicPr>
            <a:picLocks noChangeAspect="1"/>
          </p:cNvPicPr>
          <p:nvPr/>
        </p:nvPicPr>
        <p:blipFill>
          <a:blip r:embed="rId3"/>
          <a:stretch>
            <a:fillRect/>
          </a:stretch>
        </p:blipFill>
        <p:spPr>
          <a:xfrm>
            <a:off x="6784848" y="2052406"/>
            <a:ext cx="4553712" cy="3897775"/>
          </a:xfrm>
          <a:prstGeom prst="rect">
            <a:avLst/>
          </a:prstGeom>
          <a:noFill/>
        </p:spPr>
      </p:pic>
      <p:sp>
        <p:nvSpPr>
          <p:cNvPr id="4" name="Slide Number Placeholder 3" hidden="1">
            <a:extLst>
              <a:ext uri="{FF2B5EF4-FFF2-40B4-BE49-F238E27FC236}">
                <a16:creationId xmlns:a16="http://schemas.microsoft.com/office/drawing/2014/main" id="{798C5EFD-0EBD-79DA-22EA-D8CA8D56E995}"/>
              </a:ext>
            </a:extLst>
          </p:cNvPr>
          <p:cNvSpPr>
            <a:spLocks noGrp="1"/>
          </p:cNvSpPr>
          <p:nvPr>
            <p:ph type="sldNum" sz="quarter" idx="4294967295"/>
          </p:nvPr>
        </p:nvSpPr>
        <p:spPr>
          <a:xfrm>
            <a:off x="8610600" y="6356350"/>
            <a:ext cx="2743200" cy="365125"/>
          </a:xfrm>
        </p:spPr>
        <p:txBody>
          <a:bodyPr/>
          <a:lstStyle/>
          <a:p>
            <a:pPr>
              <a:spcAft>
                <a:spcPts val="600"/>
              </a:spcAft>
            </a:pPr>
            <a:fld id="{D8DA9DAA-006C-4F4B-980E-E3DF019B24E2}" type="slidenum">
              <a:rPr lang="en-US" smtClean="0"/>
              <a:pPr>
                <a:spcAft>
                  <a:spcPts val="600"/>
                </a:spcAft>
              </a:pPr>
              <a:t>15</a:t>
            </a:fld>
            <a:endParaRPr lang="en-US"/>
          </a:p>
        </p:txBody>
      </p:sp>
    </p:spTree>
    <p:extLst>
      <p:ext uri="{BB962C8B-B14F-4D97-AF65-F5344CB8AC3E}">
        <p14:creationId xmlns:p14="http://schemas.microsoft.com/office/powerpoint/2010/main" val="18356842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4C9B0A-0D30-3107-8348-512B3B9911B5}"/>
              </a:ext>
            </a:extLst>
          </p:cNvPr>
          <p:cNvSpPr>
            <a:spLocks noGrp="1"/>
          </p:cNvSpPr>
          <p:nvPr>
            <p:ph type="ctrTitle"/>
          </p:nvPr>
        </p:nvSpPr>
        <p:spPr>
          <a:xfrm>
            <a:off x="6391650" y="233915"/>
            <a:ext cx="4434840" cy="1193257"/>
          </a:xfrm>
        </p:spPr>
        <p:txBody>
          <a:bodyPr anchor="b">
            <a:normAutofit fontScale="90000"/>
          </a:bodyPr>
          <a:lstStyle/>
          <a:p>
            <a:r>
              <a:rPr lang="nl-NL" dirty="0"/>
              <a:t>Hoe werkt dit in prod?</a:t>
            </a:r>
          </a:p>
        </p:txBody>
      </p:sp>
      <p:sp>
        <p:nvSpPr>
          <p:cNvPr id="7" name="Content Placeholder 2">
            <a:extLst>
              <a:ext uri="{FF2B5EF4-FFF2-40B4-BE49-F238E27FC236}">
                <a16:creationId xmlns:a16="http://schemas.microsoft.com/office/drawing/2014/main" id="{3499CC3C-29C7-2001-49E7-AF067BD853DD}"/>
              </a:ext>
            </a:extLst>
          </p:cNvPr>
          <p:cNvSpPr>
            <a:spLocks noGrp="1"/>
          </p:cNvSpPr>
          <p:nvPr>
            <p:ph type="subTitle" idx="1"/>
          </p:nvPr>
        </p:nvSpPr>
        <p:spPr>
          <a:xfrm>
            <a:off x="6391655" y="1599704"/>
            <a:ext cx="4680382" cy="4304910"/>
          </a:xfrm>
        </p:spPr>
        <p:txBody>
          <a:bodyPr>
            <a:normAutofit/>
          </a:bodyPr>
          <a:lstStyle/>
          <a:p>
            <a:pPr marL="285750" indent="-285750">
              <a:buFont typeface="Arial" panose="020B0604020202020204" pitchFamily="34" charset="0"/>
              <a:buChar char="•"/>
            </a:pPr>
            <a:r>
              <a:rPr lang="en-US" dirty="0"/>
              <a:t>Je wilt </a:t>
            </a:r>
            <a:r>
              <a:rPr lang="en-US" dirty="0" err="1"/>
              <a:t>geen</a:t>
            </a:r>
            <a:r>
              <a:rPr lang="en-US" dirty="0"/>
              <a:t> intern cluster </a:t>
            </a:r>
            <a:r>
              <a:rPr lang="en-US" dirty="0" err="1"/>
              <a:t>ip</a:t>
            </a:r>
            <a:r>
              <a:rPr lang="en-US" dirty="0"/>
              <a:t> </a:t>
            </a:r>
            <a:r>
              <a:rPr lang="en-US" dirty="0" err="1"/>
              <a:t>exposen</a:t>
            </a:r>
            <a:r>
              <a:rPr lang="en-US" dirty="0"/>
              <a:t>.</a:t>
            </a:r>
          </a:p>
          <a:p>
            <a:pPr marL="285750" indent="-285750">
              <a:buFont typeface="Arial" panose="020B0604020202020204" pitchFamily="34" charset="0"/>
              <a:buChar char="•"/>
            </a:pPr>
            <a:r>
              <a:rPr lang="en-US" dirty="0"/>
              <a:t>Ingress!</a:t>
            </a:r>
          </a:p>
          <a:p>
            <a:pPr marL="285750" indent="-285750">
              <a:buFont typeface="Arial" panose="020B0604020202020204" pitchFamily="34" charset="0"/>
              <a:buChar char="•"/>
            </a:pPr>
            <a:r>
              <a:rPr lang="en-US" dirty="0" err="1"/>
              <a:t>ClusterIp’s</a:t>
            </a:r>
            <a:endParaRPr lang="en-US" dirty="0"/>
          </a:p>
          <a:p>
            <a:pPr marL="285750" indent="-285750">
              <a:buFont typeface="Arial" panose="020B0604020202020204" pitchFamily="34" charset="0"/>
              <a:buChar char="•"/>
            </a:pPr>
            <a:r>
              <a:rPr lang="en-US" dirty="0"/>
              <a:t>Horizontal Pod Autoscaling (HPA)!</a:t>
            </a:r>
          </a:p>
        </p:txBody>
      </p:sp>
      <p:sp>
        <p:nvSpPr>
          <p:cNvPr id="14" name="Footer Placeholder 3">
            <a:extLst>
              <a:ext uri="{FF2B5EF4-FFF2-40B4-BE49-F238E27FC236}">
                <a16:creationId xmlns:a16="http://schemas.microsoft.com/office/drawing/2014/main" id="{C261C4BF-0257-CF1F-5881-BF6A30A79757}"/>
              </a:ext>
            </a:extLst>
          </p:cNvPr>
          <p:cNvSpPr>
            <a:spLocks noGrp="1"/>
          </p:cNvSpPr>
          <p:nvPr>
            <p:ph type="ftr" sz="quarter" idx="11"/>
          </p:nvPr>
        </p:nvSpPr>
        <p:spPr>
          <a:xfrm rot="16200000">
            <a:off x="9811512" y="1591056"/>
            <a:ext cx="3547872" cy="365125"/>
          </a:xfrm>
        </p:spPr>
        <p:txBody>
          <a:bodyPr/>
          <a:lstStyle/>
          <a:p>
            <a:pPr>
              <a:spcAft>
                <a:spcPts val="600"/>
              </a:spcAft>
            </a:pPr>
            <a:r>
              <a:rPr lang="en-US" dirty="0"/>
              <a:t>K8s</a:t>
            </a:r>
          </a:p>
        </p:txBody>
      </p:sp>
      <p:sp>
        <p:nvSpPr>
          <p:cNvPr id="9" name="Slide Number Placeholder 3">
            <a:extLst>
              <a:ext uri="{FF2B5EF4-FFF2-40B4-BE49-F238E27FC236}">
                <a16:creationId xmlns:a16="http://schemas.microsoft.com/office/drawing/2014/main" id="{15A307C9-2C27-2C97-88DA-98CEB2FC8794}"/>
              </a:ext>
            </a:extLst>
          </p:cNvPr>
          <p:cNvSpPr>
            <a:spLocks noGrp="1"/>
          </p:cNvSpPr>
          <p:nvPr>
            <p:ph type="sldNum" sz="quarter" idx="12"/>
          </p:nvPr>
        </p:nvSpPr>
        <p:spPr>
          <a:xfrm>
            <a:off x="8610600" y="6356350"/>
            <a:ext cx="2743200" cy="365125"/>
          </a:xfrm>
        </p:spPr>
        <p:txBody>
          <a:bodyPr anchor="ctr">
            <a:normAutofit/>
          </a:bodyPr>
          <a:lstStyle/>
          <a:p>
            <a:pPr>
              <a:spcAft>
                <a:spcPts val="600"/>
              </a:spcAft>
            </a:pPr>
            <a:fld id="{D8DA9DAA-006C-4F4B-980E-E3DF019B24E2}" type="slidenum">
              <a:rPr lang="en-US" smtClean="0"/>
              <a:pPr>
                <a:spcAft>
                  <a:spcPts val="600"/>
                </a:spcAft>
              </a:pPr>
              <a:t>16</a:t>
            </a:fld>
            <a:endParaRPr lang="en-US"/>
          </a:p>
        </p:txBody>
      </p:sp>
      <p:pic>
        <p:nvPicPr>
          <p:cNvPr id="6" name="Picture 5">
            <a:extLst>
              <a:ext uri="{FF2B5EF4-FFF2-40B4-BE49-F238E27FC236}">
                <a16:creationId xmlns:a16="http://schemas.microsoft.com/office/drawing/2014/main" id="{1125DEBC-5930-ADD9-3261-8DED8F39C4D8}"/>
              </a:ext>
            </a:extLst>
          </p:cNvPr>
          <p:cNvPicPr>
            <a:picLocks noChangeAspect="1"/>
          </p:cNvPicPr>
          <p:nvPr/>
        </p:nvPicPr>
        <p:blipFill>
          <a:blip r:embed="rId2"/>
          <a:stretch>
            <a:fillRect/>
          </a:stretch>
        </p:blipFill>
        <p:spPr>
          <a:xfrm>
            <a:off x="283464" y="1978156"/>
            <a:ext cx="5221224" cy="2910831"/>
          </a:xfrm>
          <a:prstGeom prst="rect">
            <a:avLst/>
          </a:prstGeom>
          <a:noFill/>
        </p:spPr>
      </p:pic>
    </p:spTree>
    <p:extLst>
      <p:ext uri="{BB962C8B-B14F-4D97-AF65-F5344CB8AC3E}">
        <p14:creationId xmlns:p14="http://schemas.microsoft.com/office/powerpoint/2010/main" val="1694028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screen shot of a computer program&#10;&#10;Description automatically generated">
            <a:extLst>
              <a:ext uri="{FF2B5EF4-FFF2-40B4-BE49-F238E27FC236}">
                <a16:creationId xmlns:a16="http://schemas.microsoft.com/office/drawing/2014/main" id="{6FDA4690-3D76-770D-4FD2-D5A2BF6BAD0A}"/>
              </a:ext>
            </a:extLst>
          </p:cNvPr>
          <p:cNvPicPr>
            <a:picLocks noChangeAspect="1"/>
          </p:cNvPicPr>
          <p:nvPr/>
        </p:nvPicPr>
        <p:blipFill>
          <a:blip r:embed="rId3"/>
          <a:stretch>
            <a:fillRect/>
          </a:stretch>
        </p:blipFill>
        <p:spPr>
          <a:xfrm>
            <a:off x="822325" y="1825625"/>
            <a:ext cx="4195763" cy="4351338"/>
          </a:xfrm>
          <a:prstGeom prst="rect">
            <a:avLst/>
          </a:prstGeom>
        </p:spPr>
      </p:pic>
      <p:pic>
        <p:nvPicPr>
          <p:cNvPr id="10" name="Picture 9" descr="A screenshot of a computer program&#10;&#10;Description automatically generated">
            <a:extLst>
              <a:ext uri="{FF2B5EF4-FFF2-40B4-BE49-F238E27FC236}">
                <a16:creationId xmlns:a16="http://schemas.microsoft.com/office/drawing/2014/main" id="{4D0DAAFE-1168-EE9A-DEA7-1DB3BE172D9B}"/>
              </a:ext>
            </a:extLst>
          </p:cNvPr>
          <p:cNvPicPr>
            <a:picLocks noChangeAspect="1"/>
          </p:cNvPicPr>
          <p:nvPr/>
        </p:nvPicPr>
        <p:blipFill>
          <a:blip r:embed="rId4"/>
          <a:stretch>
            <a:fillRect/>
          </a:stretch>
        </p:blipFill>
        <p:spPr>
          <a:xfrm>
            <a:off x="5089525" y="1825625"/>
            <a:ext cx="6010275" cy="4351338"/>
          </a:xfrm>
          <a:prstGeom prst="rect">
            <a:avLst/>
          </a:prstGeom>
        </p:spPr>
      </p:pic>
      <p:sp>
        <p:nvSpPr>
          <p:cNvPr id="13" name="Title 1">
            <a:extLst>
              <a:ext uri="{FF2B5EF4-FFF2-40B4-BE49-F238E27FC236}">
                <a16:creationId xmlns:a16="http://schemas.microsoft.com/office/drawing/2014/main" id="{1B2019F5-3A84-B8B7-D014-A5204B9BCF5B}"/>
              </a:ext>
            </a:extLst>
          </p:cNvPr>
          <p:cNvSpPr>
            <a:spLocks noGrp="1"/>
          </p:cNvSpPr>
          <p:nvPr>
            <p:ph type="title"/>
          </p:nvPr>
        </p:nvSpPr>
        <p:spPr>
          <a:xfrm>
            <a:off x="576072" y="365125"/>
            <a:ext cx="10771632" cy="1325563"/>
          </a:xfrm>
        </p:spPr>
        <p:txBody>
          <a:bodyPr anchor="ctr">
            <a:normAutofit/>
          </a:bodyPr>
          <a:lstStyle/>
          <a:p>
            <a:r>
              <a:rPr lang="en-US" dirty="0"/>
              <a:t>Deployment?</a:t>
            </a:r>
          </a:p>
        </p:txBody>
      </p:sp>
      <p:sp>
        <p:nvSpPr>
          <p:cNvPr id="4" name="Footer Placeholder 3">
            <a:extLst>
              <a:ext uri="{FF2B5EF4-FFF2-40B4-BE49-F238E27FC236}">
                <a16:creationId xmlns:a16="http://schemas.microsoft.com/office/drawing/2014/main" id="{227BD3AE-EAD6-A58E-5151-B91B1151101D}"/>
              </a:ext>
            </a:extLst>
          </p:cNvPr>
          <p:cNvSpPr>
            <a:spLocks noGrp="1"/>
          </p:cNvSpPr>
          <p:nvPr>
            <p:ph type="ftr" sz="quarter" idx="11"/>
          </p:nvPr>
        </p:nvSpPr>
        <p:spPr>
          <a:xfrm>
            <a:off x="8503920" y="841248"/>
            <a:ext cx="3630168" cy="365125"/>
          </a:xfrm>
        </p:spPr>
        <p:txBody>
          <a:bodyPr anchor="ctr">
            <a:normAutofit/>
          </a:bodyPr>
          <a:lstStyle/>
          <a:p>
            <a:pPr>
              <a:spcAft>
                <a:spcPts val="600"/>
              </a:spcAft>
            </a:pPr>
            <a:r>
              <a:rPr lang="en-US" dirty="0"/>
              <a:t>K8s</a:t>
            </a:r>
          </a:p>
        </p:txBody>
      </p:sp>
      <p:sp>
        <p:nvSpPr>
          <p:cNvPr id="5" name="Slide Number Placeholder 4">
            <a:extLst>
              <a:ext uri="{FF2B5EF4-FFF2-40B4-BE49-F238E27FC236}">
                <a16:creationId xmlns:a16="http://schemas.microsoft.com/office/drawing/2014/main" id="{527D243B-DE2F-E975-F63C-01FFFA11F501}"/>
              </a:ext>
            </a:extLst>
          </p:cNvPr>
          <p:cNvSpPr>
            <a:spLocks noGrp="1"/>
          </p:cNvSpPr>
          <p:nvPr>
            <p:ph type="sldNum" sz="quarter" idx="12"/>
          </p:nvPr>
        </p:nvSpPr>
        <p:spPr>
          <a:xfrm>
            <a:off x="8610600" y="6356350"/>
            <a:ext cx="2743200" cy="365125"/>
          </a:xfrm>
        </p:spPr>
        <p:txBody>
          <a:bodyPr anchor="ctr">
            <a:normAutofit/>
          </a:bodyPr>
          <a:lstStyle/>
          <a:p>
            <a:pPr>
              <a:spcAft>
                <a:spcPts val="600"/>
              </a:spcAft>
            </a:pPr>
            <a:fld id="{D8DA9DAA-006C-4F4B-980E-E3DF019B24E2}" type="slidenum">
              <a:rPr lang="en-US" smtClean="0"/>
              <a:pPr>
                <a:spcAft>
                  <a:spcPts val="600"/>
                </a:spcAft>
              </a:pPr>
              <a:t>17</a:t>
            </a:fld>
            <a:endParaRPr lang="en-US"/>
          </a:p>
        </p:txBody>
      </p:sp>
      <p:sp>
        <p:nvSpPr>
          <p:cNvPr id="11" name="Oval 10">
            <a:extLst>
              <a:ext uri="{FF2B5EF4-FFF2-40B4-BE49-F238E27FC236}">
                <a16:creationId xmlns:a16="http://schemas.microsoft.com/office/drawing/2014/main" id="{EA654175-2E39-04D3-AF1F-CA2E5B995AFF}"/>
              </a:ext>
            </a:extLst>
          </p:cNvPr>
          <p:cNvSpPr/>
          <p:nvPr/>
        </p:nvSpPr>
        <p:spPr>
          <a:xfrm>
            <a:off x="7839740" y="4508204"/>
            <a:ext cx="664180" cy="311889"/>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nl-NL"/>
          </a:p>
        </p:txBody>
      </p:sp>
    </p:spTree>
    <p:extLst>
      <p:ext uri="{BB962C8B-B14F-4D97-AF65-F5344CB8AC3E}">
        <p14:creationId xmlns:p14="http://schemas.microsoft.com/office/powerpoint/2010/main" val="12483229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3DDA9774-1E5C-FC05-EEDA-C13A1DBBB578}"/>
              </a:ext>
            </a:extLst>
          </p:cNvPr>
          <p:cNvSpPr>
            <a:spLocks noGrp="1"/>
          </p:cNvSpPr>
          <p:nvPr>
            <p:ph type="title"/>
          </p:nvPr>
        </p:nvSpPr>
        <p:spPr>
          <a:xfrm>
            <a:off x="576072" y="365125"/>
            <a:ext cx="10771632" cy="1325563"/>
          </a:xfrm>
        </p:spPr>
        <p:txBody>
          <a:bodyPr/>
          <a:lstStyle/>
          <a:p>
            <a:r>
              <a:rPr lang="en-US" dirty="0"/>
              <a:t>HPA</a:t>
            </a:r>
          </a:p>
        </p:txBody>
      </p:sp>
      <p:pic>
        <p:nvPicPr>
          <p:cNvPr id="7" name="Content Placeholder 6">
            <a:extLst>
              <a:ext uri="{FF2B5EF4-FFF2-40B4-BE49-F238E27FC236}">
                <a16:creationId xmlns:a16="http://schemas.microsoft.com/office/drawing/2014/main" id="{FE2A8AE3-0DA7-CD5C-DB7F-D15C1B5AEC1E}"/>
              </a:ext>
            </a:extLst>
          </p:cNvPr>
          <p:cNvPicPr>
            <a:picLocks noGrp="1" noChangeAspect="1"/>
          </p:cNvPicPr>
          <p:nvPr>
            <p:ph idx="1"/>
          </p:nvPr>
        </p:nvPicPr>
        <p:blipFill>
          <a:blip r:embed="rId3"/>
          <a:stretch>
            <a:fillRect/>
          </a:stretch>
        </p:blipFill>
        <p:spPr>
          <a:xfrm>
            <a:off x="519107" y="1747653"/>
            <a:ext cx="4817915" cy="4351338"/>
          </a:xfrm>
          <a:noFill/>
        </p:spPr>
      </p:pic>
      <p:sp>
        <p:nvSpPr>
          <p:cNvPr id="4" name="Footer Placeholder 3">
            <a:extLst>
              <a:ext uri="{FF2B5EF4-FFF2-40B4-BE49-F238E27FC236}">
                <a16:creationId xmlns:a16="http://schemas.microsoft.com/office/drawing/2014/main" id="{73F6B51E-B3AA-BBBC-DFAA-7CB82374D62E}"/>
              </a:ext>
            </a:extLst>
          </p:cNvPr>
          <p:cNvSpPr>
            <a:spLocks noGrp="1"/>
          </p:cNvSpPr>
          <p:nvPr>
            <p:ph type="ftr" sz="quarter" idx="11"/>
          </p:nvPr>
        </p:nvSpPr>
        <p:spPr>
          <a:xfrm>
            <a:off x="8503920" y="841248"/>
            <a:ext cx="3630168" cy="365125"/>
          </a:xfrm>
        </p:spPr>
        <p:txBody>
          <a:bodyPr anchor="ctr">
            <a:normAutofit/>
          </a:bodyPr>
          <a:lstStyle/>
          <a:p>
            <a:pPr>
              <a:spcAft>
                <a:spcPts val="600"/>
              </a:spcAft>
            </a:pPr>
            <a:r>
              <a:rPr lang="en-US" dirty="0"/>
              <a:t>K8s</a:t>
            </a:r>
          </a:p>
        </p:txBody>
      </p:sp>
      <p:sp>
        <p:nvSpPr>
          <p:cNvPr id="5" name="Slide Number Placeholder 4">
            <a:extLst>
              <a:ext uri="{FF2B5EF4-FFF2-40B4-BE49-F238E27FC236}">
                <a16:creationId xmlns:a16="http://schemas.microsoft.com/office/drawing/2014/main" id="{AB4270BF-2A63-6255-AB6F-C899D8BEB365}"/>
              </a:ext>
            </a:extLst>
          </p:cNvPr>
          <p:cNvSpPr>
            <a:spLocks noGrp="1"/>
          </p:cNvSpPr>
          <p:nvPr>
            <p:ph type="sldNum" sz="quarter" idx="12"/>
          </p:nvPr>
        </p:nvSpPr>
        <p:spPr>
          <a:xfrm>
            <a:off x="8610600" y="6356350"/>
            <a:ext cx="2743200" cy="365125"/>
          </a:xfrm>
        </p:spPr>
        <p:txBody>
          <a:bodyPr anchor="ctr">
            <a:normAutofit/>
          </a:bodyPr>
          <a:lstStyle/>
          <a:p>
            <a:pPr>
              <a:spcAft>
                <a:spcPts val="600"/>
              </a:spcAft>
            </a:pPr>
            <a:fld id="{D8DA9DAA-006C-4F4B-980E-E3DF019B24E2}" type="slidenum">
              <a:rPr lang="en-US" smtClean="0"/>
              <a:pPr>
                <a:spcAft>
                  <a:spcPts val="600"/>
                </a:spcAft>
              </a:pPr>
              <a:t>18</a:t>
            </a:fld>
            <a:endParaRPr lang="en-US"/>
          </a:p>
        </p:txBody>
      </p:sp>
      <p:sp>
        <p:nvSpPr>
          <p:cNvPr id="8" name="Oval 7">
            <a:extLst>
              <a:ext uri="{FF2B5EF4-FFF2-40B4-BE49-F238E27FC236}">
                <a16:creationId xmlns:a16="http://schemas.microsoft.com/office/drawing/2014/main" id="{014E4B5A-A51B-E44D-9DA1-DB0E2B0FE19A}"/>
              </a:ext>
            </a:extLst>
          </p:cNvPr>
          <p:cNvSpPr/>
          <p:nvPr/>
        </p:nvSpPr>
        <p:spPr>
          <a:xfrm>
            <a:off x="3391786" y="5553739"/>
            <a:ext cx="664180" cy="311889"/>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nl-NL"/>
          </a:p>
        </p:txBody>
      </p:sp>
      <p:cxnSp>
        <p:nvCxnSpPr>
          <p:cNvPr id="10" name="Straight Arrow Connector 9">
            <a:extLst>
              <a:ext uri="{FF2B5EF4-FFF2-40B4-BE49-F238E27FC236}">
                <a16:creationId xmlns:a16="http://schemas.microsoft.com/office/drawing/2014/main" id="{216DCBB5-1EDC-7E27-778C-346F021DF23B}"/>
              </a:ext>
            </a:extLst>
          </p:cNvPr>
          <p:cNvCxnSpPr/>
          <p:nvPr/>
        </p:nvCxnSpPr>
        <p:spPr>
          <a:xfrm>
            <a:off x="4274288" y="5709683"/>
            <a:ext cx="1332614"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1" name="TextBox 10">
            <a:extLst>
              <a:ext uri="{FF2B5EF4-FFF2-40B4-BE49-F238E27FC236}">
                <a16:creationId xmlns:a16="http://schemas.microsoft.com/office/drawing/2014/main" id="{A2847D0F-5C7B-7B34-D856-829F65D5DB85}"/>
              </a:ext>
            </a:extLst>
          </p:cNvPr>
          <p:cNvSpPr txBox="1"/>
          <p:nvPr/>
        </p:nvSpPr>
        <p:spPr>
          <a:xfrm>
            <a:off x="5762845" y="5553739"/>
            <a:ext cx="3366977" cy="369332"/>
          </a:xfrm>
          <a:prstGeom prst="rect">
            <a:avLst/>
          </a:prstGeom>
          <a:noFill/>
        </p:spPr>
        <p:txBody>
          <a:bodyPr wrap="square" rtlCol="0">
            <a:spAutoFit/>
          </a:bodyPr>
          <a:lstStyle/>
          <a:p>
            <a:r>
              <a:rPr lang="nl-NL" dirty="0"/>
              <a:t>Across all pods in scaleset.</a:t>
            </a:r>
          </a:p>
        </p:txBody>
      </p:sp>
    </p:spTree>
    <p:extLst>
      <p:ext uri="{BB962C8B-B14F-4D97-AF65-F5344CB8AC3E}">
        <p14:creationId xmlns:p14="http://schemas.microsoft.com/office/powerpoint/2010/main" val="42830749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34E682-D06F-8CD9-511D-D0A5FC72FCAE}"/>
              </a:ext>
            </a:extLst>
          </p:cNvPr>
          <p:cNvSpPr>
            <a:spLocks noGrp="1"/>
          </p:cNvSpPr>
          <p:nvPr>
            <p:ph type="title"/>
          </p:nvPr>
        </p:nvSpPr>
        <p:spPr/>
        <p:txBody>
          <a:bodyPr/>
          <a:lstStyle/>
          <a:p>
            <a:r>
              <a:rPr lang="nl-NL" dirty="0"/>
              <a:t>Ingress</a:t>
            </a:r>
          </a:p>
        </p:txBody>
      </p:sp>
      <p:sp>
        <p:nvSpPr>
          <p:cNvPr id="4" name="Footer Placeholder 3">
            <a:extLst>
              <a:ext uri="{FF2B5EF4-FFF2-40B4-BE49-F238E27FC236}">
                <a16:creationId xmlns:a16="http://schemas.microsoft.com/office/drawing/2014/main" id="{2C5AE900-DA26-84BB-D7C2-A3C30A58343C}"/>
              </a:ext>
            </a:extLst>
          </p:cNvPr>
          <p:cNvSpPr>
            <a:spLocks noGrp="1"/>
          </p:cNvSpPr>
          <p:nvPr>
            <p:ph type="ftr" sz="quarter" idx="11"/>
          </p:nvPr>
        </p:nvSpPr>
        <p:spPr/>
        <p:txBody>
          <a:bodyPr/>
          <a:lstStyle/>
          <a:p>
            <a:r>
              <a:rPr lang="en-US" dirty="0"/>
              <a:t>K8s</a:t>
            </a:r>
          </a:p>
        </p:txBody>
      </p:sp>
      <p:sp>
        <p:nvSpPr>
          <p:cNvPr id="5" name="Slide Number Placeholder 4">
            <a:extLst>
              <a:ext uri="{FF2B5EF4-FFF2-40B4-BE49-F238E27FC236}">
                <a16:creationId xmlns:a16="http://schemas.microsoft.com/office/drawing/2014/main" id="{FF6389B9-41CE-C696-DAD7-C0A4858C9E06}"/>
              </a:ext>
            </a:extLst>
          </p:cNvPr>
          <p:cNvSpPr>
            <a:spLocks noGrp="1"/>
          </p:cNvSpPr>
          <p:nvPr>
            <p:ph type="sldNum" sz="quarter" idx="12"/>
          </p:nvPr>
        </p:nvSpPr>
        <p:spPr/>
        <p:txBody>
          <a:bodyPr/>
          <a:lstStyle/>
          <a:p>
            <a:fld id="{D8DA9DAA-006C-4F4B-980E-E3DF019B24E2}" type="slidenum">
              <a:rPr lang="en-US" smtClean="0"/>
              <a:pPr/>
              <a:t>19</a:t>
            </a:fld>
            <a:endParaRPr lang="en-US" dirty="0"/>
          </a:p>
        </p:txBody>
      </p:sp>
      <p:pic>
        <p:nvPicPr>
          <p:cNvPr id="7" name="Picture 6">
            <a:extLst>
              <a:ext uri="{FF2B5EF4-FFF2-40B4-BE49-F238E27FC236}">
                <a16:creationId xmlns:a16="http://schemas.microsoft.com/office/drawing/2014/main" id="{0E3EECC5-48F3-E9F7-5B0B-42A1CE62E150}"/>
              </a:ext>
            </a:extLst>
          </p:cNvPr>
          <p:cNvPicPr>
            <a:picLocks noChangeAspect="1"/>
          </p:cNvPicPr>
          <p:nvPr/>
        </p:nvPicPr>
        <p:blipFill>
          <a:blip r:embed="rId3"/>
          <a:stretch>
            <a:fillRect/>
          </a:stretch>
        </p:blipFill>
        <p:spPr>
          <a:xfrm>
            <a:off x="2375857" y="2009258"/>
            <a:ext cx="7172062" cy="4028523"/>
          </a:xfrm>
          <a:prstGeom prst="rect">
            <a:avLst/>
          </a:prstGeom>
        </p:spPr>
      </p:pic>
    </p:spTree>
    <p:extLst>
      <p:ext uri="{BB962C8B-B14F-4D97-AF65-F5344CB8AC3E}">
        <p14:creationId xmlns:p14="http://schemas.microsoft.com/office/powerpoint/2010/main" val="36745526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DDBBC93-70DF-4E4E-98E3-08124185AB18}"/>
              </a:ext>
            </a:extLst>
          </p:cNvPr>
          <p:cNvSpPr>
            <a:spLocks noGrp="1"/>
          </p:cNvSpPr>
          <p:nvPr>
            <p:ph type="title"/>
          </p:nvPr>
        </p:nvSpPr>
        <p:spPr/>
        <p:txBody>
          <a:bodyPr/>
          <a:lstStyle/>
          <a:p>
            <a:r>
              <a:rPr lang="en-US" dirty="0"/>
              <a:t>Agenda</a:t>
            </a:r>
          </a:p>
        </p:txBody>
      </p:sp>
      <p:sp>
        <p:nvSpPr>
          <p:cNvPr id="4" name="Text Placeholder 3">
            <a:extLst>
              <a:ext uri="{FF2B5EF4-FFF2-40B4-BE49-F238E27FC236}">
                <a16:creationId xmlns:a16="http://schemas.microsoft.com/office/drawing/2014/main" id="{65DE74E9-AA78-46C1-845A-0B72FA8AF35E}"/>
              </a:ext>
            </a:extLst>
          </p:cNvPr>
          <p:cNvSpPr>
            <a:spLocks noGrp="1"/>
          </p:cNvSpPr>
          <p:nvPr>
            <p:ph type="body" sz="quarter" idx="13"/>
          </p:nvPr>
        </p:nvSpPr>
        <p:spPr/>
        <p:txBody>
          <a:bodyPr/>
          <a:lstStyle/>
          <a:p>
            <a:r>
              <a:rPr lang="en-US" dirty="0"/>
              <a:t>Wat is K8s?</a:t>
            </a:r>
          </a:p>
          <a:p>
            <a:r>
              <a:rPr lang="en-US" dirty="0"/>
              <a:t>De </a:t>
            </a:r>
            <a:r>
              <a:rPr lang="en-US" dirty="0" err="1"/>
              <a:t>Architectuur</a:t>
            </a:r>
            <a:endParaRPr lang="en-US" dirty="0"/>
          </a:p>
          <a:p>
            <a:r>
              <a:rPr lang="en-US" dirty="0"/>
              <a:t>Main Components</a:t>
            </a:r>
          </a:p>
          <a:p>
            <a:r>
              <a:rPr lang="en-US" dirty="0"/>
              <a:t>Deployment</a:t>
            </a:r>
          </a:p>
          <a:p>
            <a:r>
              <a:rPr lang="en-US" dirty="0" err="1"/>
              <a:t>Vervolgstappen</a:t>
            </a:r>
            <a:r>
              <a:rPr lang="en-US" dirty="0"/>
              <a:t>?</a:t>
            </a:r>
          </a:p>
        </p:txBody>
      </p:sp>
      <p:pic>
        <p:nvPicPr>
          <p:cNvPr id="6" name="Picture Placeholder 5" descr="mountains at sunset">
            <a:extLst>
              <a:ext uri="{FF2B5EF4-FFF2-40B4-BE49-F238E27FC236}">
                <a16:creationId xmlns:a16="http://schemas.microsoft.com/office/drawing/2014/main" id="{4642631A-6ABE-41EA-A308-9CF1230F1421}"/>
              </a:ext>
            </a:extLst>
          </p:cNvPr>
          <p:cNvPicPr>
            <a:picLocks noGrp="1" noChangeAspect="1"/>
          </p:cNvPicPr>
          <p:nvPr>
            <p:ph type="pic" sz="quarter" idx="14"/>
          </p:nvPr>
        </p:nvPicPr>
        <p:blipFill rotWithShape="1">
          <a:blip r:embed="rId2"/>
          <a:srcRect/>
          <a:stretch/>
        </p:blipFill>
        <p:spPr/>
      </p:pic>
      <p:sp>
        <p:nvSpPr>
          <p:cNvPr id="8" name="Footer Placeholder 7">
            <a:extLst>
              <a:ext uri="{FF2B5EF4-FFF2-40B4-BE49-F238E27FC236}">
                <a16:creationId xmlns:a16="http://schemas.microsoft.com/office/drawing/2014/main" id="{AEEDFC2F-FF0A-4EC9-A0BB-0AA2B1E6BA4A}"/>
              </a:ext>
            </a:extLst>
          </p:cNvPr>
          <p:cNvSpPr>
            <a:spLocks noGrp="1"/>
          </p:cNvSpPr>
          <p:nvPr>
            <p:ph type="ftr" sz="quarter" idx="11"/>
          </p:nvPr>
        </p:nvSpPr>
        <p:spPr/>
        <p:txBody>
          <a:bodyPr/>
          <a:lstStyle/>
          <a:p>
            <a:r>
              <a:rPr lang="en-US" dirty="0"/>
              <a:t>K8</a:t>
            </a:r>
          </a:p>
        </p:txBody>
      </p:sp>
      <p:sp>
        <p:nvSpPr>
          <p:cNvPr id="9" name="Slide Number Placeholder 8">
            <a:extLst>
              <a:ext uri="{FF2B5EF4-FFF2-40B4-BE49-F238E27FC236}">
                <a16:creationId xmlns:a16="http://schemas.microsoft.com/office/drawing/2014/main" id="{6DCF8D89-56D9-4E2B-9838-07DFB6E9D2BB}"/>
              </a:ext>
            </a:extLst>
          </p:cNvPr>
          <p:cNvSpPr>
            <a:spLocks noGrp="1"/>
          </p:cNvSpPr>
          <p:nvPr>
            <p:ph type="sldNum" sz="quarter" idx="12"/>
          </p:nvPr>
        </p:nvSpPr>
        <p:spPr/>
        <p:txBody>
          <a:bodyPr/>
          <a:lstStyle/>
          <a:p>
            <a:fld id="{D8DA9DAA-006C-4F4B-980E-E3DF019B24E2}" type="slidenum">
              <a:rPr lang="en-US" smtClean="0"/>
              <a:pPr/>
              <a:t>2</a:t>
            </a:fld>
            <a:endParaRPr lang="en-US" dirty="0"/>
          </a:p>
        </p:txBody>
      </p:sp>
    </p:spTree>
    <p:extLst>
      <p:ext uri="{BB962C8B-B14F-4D97-AF65-F5344CB8AC3E}">
        <p14:creationId xmlns:p14="http://schemas.microsoft.com/office/powerpoint/2010/main" val="16135980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34E682-D06F-8CD9-511D-D0A5FC72FCAE}"/>
              </a:ext>
            </a:extLst>
          </p:cNvPr>
          <p:cNvSpPr>
            <a:spLocks noGrp="1"/>
          </p:cNvSpPr>
          <p:nvPr>
            <p:ph type="title"/>
          </p:nvPr>
        </p:nvSpPr>
        <p:spPr/>
        <p:txBody>
          <a:bodyPr/>
          <a:lstStyle/>
          <a:p>
            <a:r>
              <a:rPr lang="nl-NL" dirty="0"/>
              <a:t>Ingress</a:t>
            </a:r>
          </a:p>
        </p:txBody>
      </p:sp>
      <p:sp>
        <p:nvSpPr>
          <p:cNvPr id="4" name="Footer Placeholder 3">
            <a:extLst>
              <a:ext uri="{FF2B5EF4-FFF2-40B4-BE49-F238E27FC236}">
                <a16:creationId xmlns:a16="http://schemas.microsoft.com/office/drawing/2014/main" id="{2C5AE900-DA26-84BB-D7C2-A3C30A58343C}"/>
              </a:ext>
            </a:extLst>
          </p:cNvPr>
          <p:cNvSpPr>
            <a:spLocks noGrp="1"/>
          </p:cNvSpPr>
          <p:nvPr>
            <p:ph type="ftr" sz="quarter" idx="11"/>
          </p:nvPr>
        </p:nvSpPr>
        <p:spPr/>
        <p:txBody>
          <a:bodyPr/>
          <a:lstStyle/>
          <a:p>
            <a:r>
              <a:rPr lang="en-US" dirty="0"/>
              <a:t>K8s</a:t>
            </a:r>
          </a:p>
        </p:txBody>
      </p:sp>
      <p:sp>
        <p:nvSpPr>
          <p:cNvPr id="5" name="Slide Number Placeholder 4">
            <a:extLst>
              <a:ext uri="{FF2B5EF4-FFF2-40B4-BE49-F238E27FC236}">
                <a16:creationId xmlns:a16="http://schemas.microsoft.com/office/drawing/2014/main" id="{FF6389B9-41CE-C696-DAD7-C0A4858C9E06}"/>
              </a:ext>
            </a:extLst>
          </p:cNvPr>
          <p:cNvSpPr>
            <a:spLocks noGrp="1"/>
          </p:cNvSpPr>
          <p:nvPr>
            <p:ph type="sldNum" sz="quarter" idx="12"/>
          </p:nvPr>
        </p:nvSpPr>
        <p:spPr/>
        <p:txBody>
          <a:bodyPr/>
          <a:lstStyle/>
          <a:p>
            <a:fld id="{D8DA9DAA-006C-4F4B-980E-E3DF019B24E2}" type="slidenum">
              <a:rPr lang="en-US" smtClean="0"/>
              <a:pPr/>
              <a:t>20</a:t>
            </a:fld>
            <a:endParaRPr lang="en-US" dirty="0"/>
          </a:p>
        </p:txBody>
      </p:sp>
      <p:pic>
        <p:nvPicPr>
          <p:cNvPr id="7" name="Picture 6">
            <a:extLst>
              <a:ext uri="{FF2B5EF4-FFF2-40B4-BE49-F238E27FC236}">
                <a16:creationId xmlns:a16="http://schemas.microsoft.com/office/drawing/2014/main" id="{0E3EECC5-48F3-E9F7-5B0B-42A1CE62E150}"/>
              </a:ext>
            </a:extLst>
          </p:cNvPr>
          <p:cNvPicPr>
            <a:picLocks noChangeAspect="1"/>
          </p:cNvPicPr>
          <p:nvPr/>
        </p:nvPicPr>
        <p:blipFill>
          <a:blip r:embed="rId2"/>
          <a:stretch>
            <a:fillRect/>
          </a:stretch>
        </p:blipFill>
        <p:spPr>
          <a:xfrm>
            <a:off x="248883" y="1899927"/>
            <a:ext cx="6867534" cy="3857471"/>
          </a:xfrm>
          <a:prstGeom prst="rect">
            <a:avLst/>
          </a:prstGeom>
        </p:spPr>
      </p:pic>
      <p:pic>
        <p:nvPicPr>
          <p:cNvPr id="6" name="Picture 5">
            <a:extLst>
              <a:ext uri="{FF2B5EF4-FFF2-40B4-BE49-F238E27FC236}">
                <a16:creationId xmlns:a16="http://schemas.microsoft.com/office/drawing/2014/main" id="{C1B3F591-3D33-0039-DE0F-6AD4D8DC20A0}"/>
              </a:ext>
            </a:extLst>
          </p:cNvPr>
          <p:cNvPicPr>
            <a:picLocks noChangeAspect="1"/>
          </p:cNvPicPr>
          <p:nvPr/>
        </p:nvPicPr>
        <p:blipFill>
          <a:blip r:embed="rId3"/>
          <a:stretch>
            <a:fillRect/>
          </a:stretch>
        </p:blipFill>
        <p:spPr>
          <a:xfrm>
            <a:off x="793060" y="3092932"/>
            <a:ext cx="4140737" cy="300979"/>
          </a:xfrm>
          <a:prstGeom prst="rect">
            <a:avLst/>
          </a:prstGeom>
        </p:spPr>
      </p:pic>
      <p:pic>
        <p:nvPicPr>
          <p:cNvPr id="9" name="Picture 8">
            <a:extLst>
              <a:ext uri="{FF2B5EF4-FFF2-40B4-BE49-F238E27FC236}">
                <a16:creationId xmlns:a16="http://schemas.microsoft.com/office/drawing/2014/main" id="{ADE7CC43-3C1E-CA1D-18A2-0D98BB0DC629}"/>
              </a:ext>
            </a:extLst>
          </p:cNvPr>
          <p:cNvPicPr>
            <a:picLocks noChangeAspect="1"/>
          </p:cNvPicPr>
          <p:nvPr/>
        </p:nvPicPr>
        <p:blipFill>
          <a:blip r:embed="rId4"/>
          <a:stretch>
            <a:fillRect/>
          </a:stretch>
        </p:blipFill>
        <p:spPr>
          <a:xfrm>
            <a:off x="916264" y="3866391"/>
            <a:ext cx="3219560" cy="720525"/>
          </a:xfrm>
          <a:prstGeom prst="rect">
            <a:avLst/>
          </a:prstGeom>
        </p:spPr>
      </p:pic>
      <p:sp>
        <p:nvSpPr>
          <p:cNvPr id="10" name="TextBox 9">
            <a:extLst>
              <a:ext uri="{FF2B5EF4-FFF2-40B4-BE49-F238E27FC236}">
                <a16:creationId xmlns:a16="http://schemas.microsoft.com/office/drawing/2014/main" id="{CC63111B-8177-BBE6-7EE1-3396412D0DD3}"/>
              </a:ext>
            </a:extLst>
          </p:cNvPr>
          <p:cNvSpPr txBox="1"/>
          <p:nvPr/>
        </p:nvSpPr>
        <p:spPr>
          <a:xfrm>
            <a:off x="7247762" y="2028854"/>
            <a:ext cx="4886326" cy="830997"/>
          </a:xfrm>
          <a:prstGeom prst="rect">
            <a:avLst/>
          </a:prstGeom>
          <a:noFill/>
        </p:spPr>
        <p:txBody>
          <a:bodyPr wrap="square" rtlCol="0">
            <a:spAutoFit/>
          </a:bodyPr>
          <a:lstStyle/>
          <a:p>
            <a:r>
              <a:rPr lang="nl-NL" sz="1600" dirty="0">
                <a:hlinkClick r:id="rId5"/>
              </a:rPr>
              <a:t>http://myapp.example.com/foo/value1/bar/value2</a:t>
            </a:r>
            <a:endParaRPr lang="nl-NL" sz="1600" dirty="0"/>
          </a:p>
          <a:p>
            <a:endParaRPr lang="nl-NL" sz="1600" dirty="0">
              <a:sym typeface="Wingdings" panose="05000000000000000000" pitchFamily="2" charset="2"/>
            </a:endParaRPr>
          </a:p>
          <a:p>
            <a:endParaRPr lang="nl-NL" sz="1600" dirty="0"/>
          </a:p>
        </p:txBody>
      </p:sp>
      <p:sp>
        <p:nvSpPr>
          <p:cNvPr id="12" name="TextBox 11">
            <a:extLst>
              <a:ext uri="{FF2B5EF4-FFF2-40B4-BE49-F238E27FC236}">
                <a16:creationId xmlns:a16="http://schemas.microsoft.com/office/drawing/2014/main" id="{3D5F5682-4FFC-1F5A-90D2-A8259A1B71A3}"/>
              </a:ext>
            </a:extLst>
          </p:cNvPr>
          <p:cNvSpPr txBox="1"/>
          <p:nvPr/>
        </p:nvSpPr>
        <p:spPr>
          <a:xfrm>
            <a:off x="7220131" y="2617962"/>
            <a:ext cx="4886326" cy="338554"/>
          </a:xfrm>
          <a:prstGeom prst="rect">
            <a:avLst/>
          </a:prstGeom>
          <a:noFill/>
        </p:spPr>
        <p:txBody>
          <a:bodyPr wrap="square" rtlCol="0">
            <a:spAutoFit/>
          </a:bodyPr>
          <a:lstStyle/>
          <a:p>
            <a:r>
              <a:rPr lang="nl-NL" sz="1600" dirty="0"/>
              <a:t> </a:t>
            </a:r>
            <a:r>
              <a:rPr lang="nl-NL" sz="1600" dirty="0">
                <a:hlinkClick r:id="rId6"/>
              </a:rPr>
              <a:t>http://myapp.example.com/value2</a:t>
            </a:r>
            <a:endParaRPr lang="nl-NL" sz="1600" dirty="0"/>
          </a:p>
        </p:txBody>
      </p:sp>
    </p:spTree>
    <p:extLst>
      <p:ext uri="{BB962C8B-B14F-4D97-AF65-F5344CB8AC3E}">
        <p14:creationId xmlns:p14="http://schemas.microsoft.com/office/powerpoint/2010/main" val="2893816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ppt_x"/>
                                          </p:val>
                                        </p:tav>
                                        <p:tav tm="100000">
                                          <p:val>
                                            <p:strVal val="#ppt_x"/>
                                          </p:val>
                                        </p:tav>
                                      </p:tavLst>
                                    </p:anim>
                                    <p:anim calcmode="lin" valueType="num">
                                      <p:cBhvr additive="base">
                                        <p:cTn id="2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anim calcmode="lin" valueType="num">
                                      <p:cBhvr additive="base">
                                        <p:cTn id="25" dur="500" fill="hold"/>
                                        <p:tgtEl>
                                          <p:spTgt spid="12"/>
                                        </p:tgtEl>
                                        <p:attrNameLst>
                                          <p:attrName>ppt_x</p:attrName>
                                        </p:attrNameLst>
                                      </p:cBhvr>
                                      <p:tavLst>
                                        <p:tav tm="0">
                                          <p:val>
                                            <p:strVal val="#ppt_x"/>
                                          </p:val>
                                        </p:tav>
                                        <p:tav tm="100000">
                                          <p:val>
                                            <p:strVal val="#ppt_x"/>
                                          </p:val>
                                        </p:tav>
                                      </p:tavLst>
                                    </p:anim>
                                    <p:anim calcmode="lin" valueType="num">
                                      <p:cBhvr additive="base">
                                        <p:cTn id="26"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BF4242-A559-7959-A04D-160738D3B5DE}"/>
              </a:ext>
            </a:extLst>
          </p:cNvPr>
          <p:cNvSpPr>
            <a:spLocks noGrp="1"/>
          </p:cNvSpPr>
          <p:nvPr>
            <p:ph type="ctrTitle"/>
          </p:nvPr>
        </p:nvSpPr>
        <p:spPr>
          <a:xfrm>
            <a:off x="6391656" y="841248"/>
            <a:ext cx="4434840" cy="3236976"/>
          </a:xfrm>
        </p:spPr>
        <p:txBody>
          <a:bodyPr anchor="b">
            <a:normAutofit/>
          </a:bodyPr>
          <a:lstStyle/>
          <a:p>
            <a:r>
              <a:rPr lang="nl-NL" dirty="0"/>
              <a:t>Maak cluster beschikbaar</a:t>
            </a:r>
          </a:p>
        </p:txBody>
      </p:sp>
      <p:sp>
        <p:nvSpPr>
          <p:cNvPr id="12" name="Subtitle 2">
            <a:extLst>
              <a:ext uri="{FF2B5EF4-FFF2-40B4-BE49-F238E27FC236}">
                <a16:creationId xmlns:a16="http://schemas.microsoft.com/office/drawing/2014/main" id="{0F86A70D-8AC5-D6E0-C560-A6681AD5226F}"/>
              </a:ext>
            </a:extLst>
          </p:cNvPr>
          <p:cNvSpPr>
            <a:spLocks noGrp="1"/>
          </p:cNvSpPr>
          <p:nvPr>
            <p:ph type="subTitle" idx="1"/>
          </p:nvPr>
        </p:nvSpPr>
        <p:spPr>
          <a:xfrm>
            <a:off x="6391655" y="4498848"/>
            <a:ext cx="4434835" cy="510474"/>
          </a:xfrm>
        </p:spPr>
        <p:txBody>
          <a:bodyPr>
            <a:normAutofit fontScale="85000" lnSpcReduction="10000"/>
          </a:bodyPr>
          <a:lstStyle/>
          <a:p>
            <a:r>
              <a:rPr lang="en-US" dirty="0"/>
              <a:t>(</a:t>
            </a:r>
            <a:r>
              <a:rPr lang="en-US" dirty="0" err="1"/>
              <a:t>normaliter</a:t>
            </a:r>
            <a:r>
              <a:rPr lang="en-US" dirty="0"/>
              <a:t> </a:t>
            </a:r>
            <a:r>
              <a:rPr lang="en-US" dirty="0" err="1"/>
              <a:t>cloudproviders</a:t>
            </a:r>
            <a:r>
              <a:rPr lang="en-US" dirty="0"/>
              <a:t> </a:t>
            </a:r>
            <a:r>
              <a:rPr lang="en-US" dirty="0" err="1"/>
              <a:t>loadbalancer</a:t>
            </a:r>
            <a:r>
              <a:rPr lang="en-US" dirty="0"/>
              <a:t> </a:t>
            </a:r>
            <a:r>
              <a:rPr lang="en-US" dirty="0" err="1"/>
              <a:t>e.d.</a:t>
            </a:r>
            <a:r>
              <a:rPr lang="en-US" dirty="0"/>
              <a:t>)</a:t>
            </a:r>
          </a:p>
        </p:txBody>
      </p:sp>
      <p:sp>
        <p:nvSpPr>
          <p:cNvPr id="14" name="Footer Placeholder 3">
            <a:extLst>
              <a:ext uri="{FF2B5EF4-FFF2-40B4-BE49-F238E27FC236}">
                <a16:creationId xmlns:a16="http://schemas.microsoft.com/office/drawing/2014/main" id="{A4ABB010-8BC3-7A85-ED70-3EFB5F1F3C33}"/>
              </a:ext>
            </a:extLst>
          </p:cNvPr>
          <p:cNvSpPr>
            <a:spLocks noGrp="1"/>
          </p:cNvSpPr>
          <p:nvPr>
            <p:ph type="ftr" sz="quarter" idx="11"/>
          </p:nvPr>
        </p:nvSpPr>
        <p:spPr>
          <a:xfrm rot="16200000">
            <a:off x="9811512" y="1591056"/>
            <a:ext cx="3547872" cy="365125"/>
          </a:xfrm>
        </p:spPr>
        <p:txBody>
          <a:bodyPr/>
          <a:lstStyle/>
          <a:p>
            <a:pPr>
              <a:spcAft>
                <a:spcPts val="600"/>
              </a:spcAft>
            </a:pPr>
            <a:r>
              <a:rPr lang="en-US" dirty="0"/>
              <a:t>k8s</a:t>
            </a:r>
          </a:p>
        </p:txBody>
      </p:sp>
      <p:sp>
        <p:nvSpPr>
          <p:cNvPr id="5" name="Slide Number Placeholder 4">
            <a:extLst>
              <a:ext uri="{FF2B5EF4-FFF2-40B4-BE49-F238E27FC236}">
                <a16:creationId xmlns:a16="http://schemas.microsoft.com/office/drawing/2014/main" id="{FF4D5F17-75AF-EF35-CF48-829CC087C536}"/>
              </a:ext>
            </a:extLst>
          </p:cNvPr>
          <p:cNvSpPr>
            <a:spLocks noGrp="1"/>
          </p:cNvSpPr>
          <p:nvPr>
            <p:ph type="sldNum" sz="quarter" idx="12"/>
          </p:nvPr>
        </p:nvSpPr>
        <p:spPr>
          <a:xfrm>
            <a:off x="8610600" y="6356350"/>
            <a:ext cx="2743200" cy="365125"/>
          </a:xfrm>
        </p:spPr>
        <p:txBody>
          <a:bodyPr anchor="ctr">
            <a:normAutofit/>
          </a:bodyPr>
          <a:lstStyle/>
          <a:p>
            <a:pPr>
              <a:spcAft>
                <a:spcPts val="600"/>
              </a:spcAft>
            </a:pPr>
            <a:fld id="{D8DA9DAA-006C-4F4B-980E-E3DF019B24E2}" type="slidenum">
              <a:rPr lang="en-US" smtClean="0"/>
              <a:pPr>
                <a:spcAft>
                  <a:spcPts val="600"/>
                </a:spcAft>
              </a:pPr>
              <a:t>21</a:t>
            </a:fld>
            <a:endParaRPr lang="en-US"/>
          </a:p>
        </p:txBody>
      </p:sp>
      <p:pic>
        <p:nvPicPr>
          <p:cNvPr id="7" name="Picture 6">
            <a:extLst>
              <a:ext uri="{FF2B5EF4-FFF2-40B4-BE49-F238E27FC236}">
                <a16:creationId xmlns:a16="http://schemas.microsoft.com/office/drawing/2014/main" id="{EE8DCFD6-917B-26EB-AB1E-18C6949B67A0}"/>
              </a:ext>
            </a:extLst>
          </p:cNvPr>
          <p:cNvPicPr>
            <a:picLocks noChangeAspect="1"/>
          </p:cNvPicPr>
          <p:nvPr/>
        </p:nvPicPr>
        <p:blipFill>
          <a:blip r:embed="rId3"/>
          <a:stretch>
            <a:fillRect/>
          </a:stretch>
        </p:blipFill>
        <p:spPr>
          <a:xfrm>
            <a:off x="283464" y="1221078"/>
            <a:ext cx="5221224" cy="4424987"/>
          </a:xfrm>
          <a:prstGeom prst="rect">
            <a:avLst/>
          </a:prstGeom>
          <a:noFill/>
        </p:spPr>
      </p:pic>
    </p:spTree>
    <p:extLst>
      <p:ext uri="{BB962C8B-B14F-4D97-AF65-F5344CB8AC3E}">
        <p14:creationId xmlns:p14="http://schemas.microsoft.com/office/powerpoint/2010/main" val="8477066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7F0D70C3-8296-D37A-5379-938A2485D774}"/>
              </a:ext>
            </a:extLst>
          </p:cNvPr>
          <p:cNvSpPr>
            <a:spLocks noGrp="1"/>
          </p:cNvSpPr>
          <p:nvPr>
            <p:ph type="title"/>
          </p:nvPr>
        </p:nvSpPr>
        <p:spPr>
          <a:xfrm>
            <a:off x="576072" y="365125"/>
            <a:ext cx="10771632" cy="1325563"/>
          </a:xfrm>
        </p:spPr>
        <p:txBody>
          <a:bodyPr anchor="ctr">
            <a:normAutofit/>
          </a:bodyPr>
          <a:lstStyle/>
          <a:p>
            <a:r>
              <a:rPr lang="en-US" dirty="0" err="1"/>
              <a:t>Testen</a:t>
            </a:r>
            <a:r>
              <a:rPr lang="en-US" dirty="0"/>
              <a:t>.</a:t>
            </a:r>
          </a:p>
        </p:txBody>
      </p:sp>
      <p:sp>
        <p:nvSpPr>
          <p:cNvPr id="4" name="Footer Placeholder 3">
            <a:extLst>
              <a:ext uri="{FF2B5EF4-FFF2-40B4-BE49-F238E27FC236}">
                <a16:creationId xmlns:a16="http://schemas.microsoft.com/office/drawing/2014/main" id="{FA493D20-6D0D-61C1-22C2-FD65E0944207}"/>
              </a:ext>
            </a:extLst>
          </p:cNvPr>
          <p:cNvSpPr>
            <a:spLocks noGrp="1"/>
          </p:cNvSpPr>
          <p:nvPr>
            <p:ph type="ftr" sz="quarter" idx="11"/>
          </p:nvPr>
        </p:nvSpPr>
        <p:spPr>
          <a:xfrm>
            <a:off x="8503920" y="841248"/>
            <a:ext cx="3630168" cy="365125"/>
          </a:xfrm>
        </p:spPr>
        <p:txBody>
          <a:bodyPr anchor="ctr">
            <a:normAutofit/>
          </a:bodyPr>
          <a:lstStyle/>
          <a:p>
            <a:pPr>
              <a:spcAft>
                <a:spcPts val="600"/>
              </a:spcAft>
            </a:pPr>
            <a:r>
              <a:rPr lang="en-US" dirty="0"/>
              <a:t>K8s</a:t>
            </a:r>
          </a:p>
        </p:txBody>
      </p:sp>
      <p:sp>
        <p:nvSpPr>
          <p:cNvPr id="5" name="Slide Number Placeholder 4">
            <a:extLst>
              <a:ext uri="{FF2B5EF4-FFF2-40B4-BE49-F238E27FC236}">
                <a16:creationId xmlns:a16="http://schemas.microsoft.com/office/drawing/2014/main" id="{30B6815B-FF2C-B38D-C6F7-781734907EF9}"/>
              </a:ext>
            </a:extLst>
          </p:cNvPr>
          <p:cNvSpPr>
            <a:spLocks noGrp="1"/>
          </p:cNvSpPr>
          <p:nvPr>
            <p:ph type="sldNum" sz="quarter" idx="12"/>
          </p:nvPr>
        </p:nvSpPr>
        <p:spPr>
          <a:xfrm>
            <a:off x="8610600" y="6356350"/>
            <a:ext cx="2743200" cy="365125"/>
          </a:xfrm>
        </p:spPr>
        <p:txBody>
          <a:bodyPr anchor="ctr">
            <a:normAutofit/>
          </a:bodyPr>
          <a:lstStyle/>
          <a:p>
            <a:pPr>
              <a:spcAft>
                <a:spcPts val="600"/>
              </a:spcAft>
            </a:pPr>
            <a:fld id="{D8DA9DAA-006C-4F4B-980E-E3DF019B24E2}" type="slidenum">
              <a:rPr lang="en-US" smtClean="0"/>
              <a:pPr>
                <a:spcAft>
                  <a:spcPts val="600"/>
                </a:spcAft>
              </a:pPr>
              <a:t>22</a:t>
            </a:fld>
            <a:endParaRPr lang="en-US"/>
          </a:p>
        </p:txBody>
      </p:sp>
      <p:pic>
        <p:nvPicPr>
          <p:cNvPr id="17" name="Picture 16">
            <a:extLst>
              <a:ext uri="{FF2B5EF4-FFF2-40B4-BE49-F238E27FC236}">
                <a16:creationId xmlns:a16="http://schemas.microsoft.com/office/drawing/2014/main" id="{4C2A455C-484A-B2EA-358D-A4B26B61F849}"/>
              </a:ext>
            </a:extLst>
          </p:cNvPr>
          <p:cNvPicPr>
            <a:picLocks noChangeAspect="1"/>
          </p:cNvPicPr>
          <p:nvPr/>
        </p:nvPicPr>
        <p:blipFill>
          <a:blip r:embed="rId3"/>
          <a:stretch>
            <a:fillRect/>
          </a:stretch>
        </p:blipFill>
        <p:spPr>
          <a:xfrm>
            <a:off x="0" y="1689773"/>
            <a:ext cx="12192000" cy="3478454"/>
          </a:xfrm>
          <a:prstGeom prst="rect">
            <a:avLst/>
          </a:prstGeom>
        </p:spPr>
      </p:pic>
      <p:pic>
        <p:nvPicPr>
          <p:cNvPr id="19" name="Picture 18">
            <a:extLst>
              <a:ext uri="{FF2B5EF4-FFF2-40B4-BE49-F238E27FC236}">
                <a16:creationId xmlns:a16="http://schemas.microsoft.com/office/drawing/2014/main" id="{725C42B4-A6B3-EA32-2B42-F1B677E5C18F}"/>
              </a:ext>
            </a:extLst>
          </p:cNvPr>
          <p:cNvPicPr>
            <a:picLocks noChangeAspect="1"/>
          </p:cNvPicPr>
          <p:nvPr/>
        </p:nvPicPr>
        <p:blipFill>
          <a:blip r:embed="rId4"/>
          <a:stretch>
            <a:fillRect/>
          </a:stretch>
        </p:blipFill>
        <p:spPr>
          <a:xfrm>
            <a:off x="4365349" y="1038683"/>
            <a:ext cx="4057650" cy="4781550"/>
          </a:xfrm>
          <a:prstGeom prst="rect">
            <a:avLst/>
          </a:prstGeom>
        </p:spPr>
      </p:pic>
    </p:spTree>
    <p:extLst>
      <p:ext uri="{BB962C8B-B14F-4D97-AF65-F5344CB8AC3E}">
        <p14:creationId xmlns:p14="http://schemas.microsoft.com/office/powerpoint/2010/main" val="2756715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7F0D70C3-8296-D37A-5379-938A2485D774}"/>
              </a:ext>
            </a:extLst>
          </p:cNvPr>
          <p:cNvSpPr>
            <a:spLocks noGrp="1"/>
          </p:cNvSpPr>
          <p:nvPr>
            <p:ph type="title"/>
          </p:nvPr>
        </p:nvSpPr>
        <p:spPr>
          <a:xfrm>
            <a:off x="576072" y="365125"/>
            <a:ext cx="10771632" cy="1325563"/>
          </a:xfrm>
        </p:spPr>
        <p:txBody>
          <a:bodyPr/>
          <a:lstStyle/>
          <a:p>
            <a:r>
              <a:rPr lang="en-US" dirty="0" err="1"/>
              <a:t>Testen</a:t>
            </a:r>
            <a:r>
              <a:rPr lang="en-US" dirty="0"/>
              <a:t>.</a:t>
            </a:r>
          </a:p>
        </p:txBody>
      </p:sp>
      <p:sp>
        <p:nvSpPr>
          <p:cNvPr id="4" name="Footer Placeholder 3">
            <a:extLst>
              <a:ext uri="{FF2B5EF4-FFF2-40B4-BE49-F238E27FC236}">
                <a16:creationId xmlns:a16="http://schemas.microsoft.com/office/drawing/2014/main" id="{FA493D20-6D0D-61C1-22C2-FD65E0944207}"/>
              </a:ext>
            </a:extLst>
          </p:cNvPr>
          <p:cNvSpPr>
            <a:spLocks noGrp="1"/>
          </p:cNvSpPr>
          <p:nvPr>
            <p:ph type="ftr" sz="quarter" idx="11"/>
          </p:nvPr>
        </p:nvSpPr>
        <p:spPr>
          <a:xfrm>
            <a:off x="8503920" y="841248"/>
            <a:ext cx="3630168" cy="365125"/>
          </a:xfrm>
        </p:spPr>
        <p:txBody>
          <a:bodyPr anchor="ctr">
            <a:normAutofit/>
          </a:bodyPr>
          <a:lstStyle/>
          <a:p>
            <a:pPr>
              <a:spcAft>
                <a:spcPts val="600"/>
              </a:spcAft>
            </a:pPr>
            <a:r>
              <a:rPr lang="en-US" dirty="0"/>
              <a:t>K8</a:t>
            </a:r>
          </a:p>
        </p:txBody>
      </p:sp>
      <p:sp>
        <p:nvSpPr>
          <p:cNvPr id="5" name="Slide Number Placeholder 4">
            <a:extLst>
              <a:ext uri="{FF2B5EF4-FFF2-40B4-BE49-F238E27FC236}">
                <a16:creationId xmlns:a16="http://schemas.microsoft.com/office/drawing/2014/main" id="{30B6815B-FF2C-B38D-C6F7-781734907EF9}"/>
              </a:ext>
            </a:extLst>
          </p:cNvPr>
          <p:cNvSpPr>
            <a:spLocks noGrp="1"/>
          </p:cNvSpPr>
          <p:nvPr>
            <p:ph type="sldNum" sz="quarter" idx="12"/>
          </p:nvPr>
        </p:nvSpPr>
        <p:spPr>
          <a:xfrm>
            <a:off x="8610600" y="6356350"/>
            <a:ext cx="2743200" cy="365125"/>
          </a:xfrm>
        </p:spPr>
        <p:txBody>
          <a:bodyPr anchor="ctr">
            <a:normAutofit/>
          </a:bodyPr>
          <a:lstStyle/>
          <a:p>
            <a:pPr>
              <a:spcAft>
                <a:spcPts val="600"/>
              </a:spcAft>
            </a:pPr>
            <a:fld id="{D8DA9DAA-006C-4F4B-980E-E3DF019B24E2}" type="slidenum">
              <a:rPr lang="en-US" smtClean="0"/>
              <a:pPr>
                <a:spcAft>
                  <a:spcPts val="600"/>
                </a:spcAft>
              </a:pPr>
              <a:t>23</a:t>
            </a:fld>
            <a:endParaRPr lang="en-US"/>
          </a:p>
        </p:txBody>
      </p:sp>
      <p:pic>
        <p:nvPicPr>
          <p:cNvPr id="9" name="Picture 8">
            <a:extLst>
              <a:ext uri="{FF2B5EF4-FFF2-40B4-BE49-F238E27FC236}">
                <a16:creationId xmlns:a16="http://schemas.microsoft.com/office/drawing/2014/main" id="{B40E98EF-21C4-5F6E-6409-9ADE63D7886D}"/>
              </a:ext>
            </a:extLst>
          </p:cNvPr>
          <p:cNvPicPr>
            <a:picLocks noChangeAspect="1"/>
          </p:cNvPicPr>
          <p:nvPr/>
        </p:nvPicPr>
        <p:blipFill>
          <a:blip r:embed="rId2"/>
          <a:stretch>
            <a:fillRect/>
          </a:stretch>
        </p:blipFill>
        <p:spPr>
          <a:xfrm>
            <a:off x="4835502" y="692150"/>
            <a:ext cx="6505575" cy="5800725"/>
          </a:xfrm>
          <a:prstGeom prst="rect">
            <a:avLst/>
          </a:prstGeom>
        </p:spPr>
      </p:pic>
    </p:spTree>
    <p:extLst>
      <p:ext uri="{BB962C8B-B14F-4D97-AF65-F5344CB8AC3E}">
        <p14:creationId xmlns:p14="http://schemas.microsoft.com/office/powerpoint/2010/main" val="28931782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demo">
            <a:hlinkClick r:id="" action="ppaction://media"/>
            <a:extLst>
              <a:ext uri="{FF2B5EF4-FFF2-40B4-BE49-F238E27FC236}">
                <a16:creationId xmlns:a16="http://schemas.microsoft.com/office/drawing/2014/main" id="{FEA3326D-14AC-2E66-141E-A2EFB0C0DC50}"/>
              </a:ext>
            </a:extLst>
          </p:cNvPr>
          <p:cNvPicPr>
            <a:picLocks noGrp="1" noChangeAspect="1"/>
          </p:cNvPicPr>
          <p:nvPr>
            <p:ph idx="1"/>
            <a:videoFile r:link="rId2"/>
            <p:extLst>
              <p:ext uri="{DAA4B4D4-6D71-4841-9C94-3DE7FCFB9230}">
                <p14:media xmlns:p14="http://schemas.microsoft.com/office/powerpoint/2010/main" r:embed="rId1"/>
              </p:ext>
            </p:extLst>
          </p:nvPr>
        </p:nvPicPr>
        <p:blipFill rotWithShape="1">
          <a:blip r:embed="rId4"/>
          <a:srcRect/>
          <a:stretch/>
        </p:blipFill>
        <p:spPr>
          <a:xfrm>
            <a:off x="20" y="10"/>
            <a:ext cx="12191980" cy="6857990"/>
          </a:xfrm>
          <a:noFill/>
        </p:spPr>
      </p:pic>
      <p:sp>
        <p:nvSpPr>
          <p:cNvPr id="4" name="Footer Placeholder 3">
            <a:extLst>
              <a:ext uri="{FF2B5EF4-FFF2-40B4-BE49-F238E27FC236}">
                <a16:creationId xmlns:a16="http://schemas.microsoft.com/office/drawing/2014/main" id="{A639986B-712F-6C56-653E-089368A6CE30}"/>
              </a:ext>
            </a:extLst>
          </p:cNvPr>
          <p:cNvSpPr>
            <a:spLocks noGrp="1"/>
          </p:cNvSpPr>
          <p:nvPr>
            <p:ph type="ftr" sz="quarter" idx="4294967295"/>
          </p:nvPr>
        </p:nvSpPr>
        <p:spPr>
          <a:xfrm>
            <a:off x="8503920" y="841248"/>
            <a:ext cx="3630168" cy="365125"/>
          </a:xfrm>
        </p:spPr>
        <p:txBody>
          <a:bodyPr/>
          <a:lstStyle/>
          <a:p>
            <a:pPr>
              <a:spcAft>
                <a:spcPts val="600"/>
              </a:spcAft>
            </a:pPr>
            <a:r>
              <a:rPr lang="en-US" dirty="0"/>
              <a:t>K8s</a:t>
            </a:r>
          </a:p>
        </p:txBody>
      </p:sp>
      <p:sp>
        <p:nvSpPr>
          <p:cNvPr id="5" name="Slide Number Placeholder 4" hidden="1">
            <a:extLst>
              <a:ext uri="{FF2B5EF4-FFF2-40B4-BE49-F238E27FC236}">
                <a16:creationId xmlns:a16="http://schemas.microsoft.com/office/drawing/2014/main" id="{6A13ECB3-3957-6883-3A45-4E25946646AB}"/>
              </a:ext>
            </a:extLst>
          </p:cNvPr>
          <p:cNvSpPr>
            <a:spLocks noGrp="1"/>
          </p:cNvSpPr>
          <p:nvPr>
            <p:ph type="sldNum" sz="quarter" idx="12"/>
          </p:nvPr>
        </p:nvSpPr>
        <p:spPr/>
        <p:txBody>
          <a:bodyPr/>
          <a:lstStyle/>
          <a:p>
            <a:pPr>
              <a:spcAft>
                <a:spcPts val="600"/>
              </a:spcAft>
            </a:pPr>
            <a:fld id="{D8DA9DAA-006C-4F4B-980E-E3DF019B24E2}" type="slidenum">
              <a:rPr lang="en-US" smtClean="0"/>
              <a:pPr>
                <a:spcAft>
                  <a:spcPts val="600"/>
                </a:spcAft>
              </a:pPr>
              <a:t>24</a:t>
            </a:fld>
            <a:endParaRPr lang="en-US"/>
          </a:p>
        </p:txBody>
      </p:sp>
    </p:spTree>
    <p:extLst>
      <p:ext uri="{BB962C8B-B14F-4D97-AF65-F5344CB8AC3E}">
        <p14:creationId xmlns:p14="http://schemas.microsoft.com/office/powerpoint/2010/main" val="2385835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541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mute="1">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2FB0B-15EC-453B-BC9B-69AD35DDCEA3}"/>
              </a:ext>
            </a:extLst>
          </p:cNvPr>
          <p:cNvSpPr>
            <a:spLocks noGrp="1"/>
          </p:cNvSpPr>
          <p:nvPr>
            <p:ph type="ctrTitle"/>
          </p:nvPr>
        </p:nvSpPr>
        <p:spPr/>
        <p:txBody>
          <a:bodyPr/>
          <a:lstStyle/>
          <a:p>
            <a:r>
              <a:rPr lang="en-US" b="1" cap="all" spc="400" dirty="0" err="1">
                <a:solidFill>
                  <a:schemeClr val="bg1"/>
                </a:solidFill>
                <a:latin typeface="+mn-lt"/>
              </a:rPr>
              <a:t>Vervolgstappen</a:t>
            </a:r>
            <a:r>
              <a:rPr lang="en-US" b="1" cap="all" spc="400" dirty="0">
                <a:solidFill>
                  <a:schemeClr val="bg1"/>
                </a:solidFill>
                <a:latin typeface="+mn-lt"/>
              </a:rPr>
              <a:t>?</a:t>
            </a:r>
            <a:endParaRPr lang="en-US" dirty="0"/>
          </a:p>
        </p:txBody>
      </p:sp>
      <p:sp>
        <p:nvSpPr>
          <p:cNvPr id="5" name="Subtitle 4">
            <a:extLst>
              <a:ext uri="{FF2B5EF4-FFF2-40B4-BE49-F238E27FC236}">
                <a16:creationId xmlns:a16="http://schemas.microsoft.com/office/drawing/2014/main" id="{1EE09FDF-F1FC-4585-CCA5-C75FFC3C292E}"/>
              </a:ext>
            </a:extLst>
          </p:cNvPr>
          <p:cNvSpPr>
            <a:spLocks noGrp="1"/>
          </p:cNvSpPr>
          <p:nvPr>
            <p:ph type="subTitle" idx="1"/>
          </p:nvPr>
        </p:nvSpPr>
        <p:spPr/>
        <p:txBody>
          <a:bodyPr/>
          <a:lstStyle/>
          <a:p>
            <a:endParaRPr lang="nl-NL"/>
          </a:p>
        </p:txBody>
      </p:sp>
    </p:spTree>
    <p:extLst>
      <p:ext uri="{BB962C8B-B14F-4D97-AF65-F5344CB8AC3E}">
        <p14:creationId xmlns:p14="http://schemas.microsoft.com/office/powerpoint/2010/main" val="28516282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CE5E2162-B777-1406-F0B6-8BFA5CEB1BF2}"/>
              </a:ext>
            </a:extLst>
          </p:cNvPr>
          <p:cNvSpPr>
            <a:spLocks noGrp="1"/>
          </p:cNvSpPr>
          <p:nvPr>
            <p:ph type="title"/>
          </p:nvPr>
        </p:nvSpPr>
        <p:spPr>
          <a:xfrm>
            <a:off x="576072" y="365125"/>
            <a:ext cx="10771632" cy="1325563"/>
          </a:xfrm>
        </p:spPr>
        <p:txBody>
          <a:bodyPr anchor="ctr">
            <a:normAutofit/>
          </a:bodyPr>
          <a:lstStyle/>
          <a:p>
            <a:r>
              <a:rPr lang="nl-NL" sz="2200" dirty="0"/>
              <a:t>Configmaps/secret maps </a:t>
            </a:r>
            <a:r>
              <a:rPr lang="nl-NL" sz="2200" dirty="0">
                <a:sym typeface="Wingdings" panose="05000000000000000000" pitchFamily="2" charset="2"/>
              </a:rPr>
              <a:t> kubeseal</a:t>
            </a:r>
            <a:endParaRPr lang="nl-NL" sz="2200" dirty="0"/>
          </a:p>
          <a:p>
            <a:r>
              <a:rPr lang="nl-NL" sz="2200" dirty="0"/>
              <a:t>Daemonset</a:t>
            </a:r>
          </a:p>
          <a:p>
            <a:r>
              <a:rPr lang="nl-NL" sz="2200" dirty="0"/>
              <a:t>Dockerdesktop</a:t>
            </a:r>
          </a:p>
          <a:p>
            <a:r>
              <a:rPr lang="nl-NL" sz="2200" dirty="0"/>
              <a:t>AKS / EKS / whatever</a:t>
            </a:r>
          </a:p>
        </p:txBody>
      </p:sp>
      <p:pic>
        <p:nvPicPr>
          <p:cNvPr id="9" name="Picture 8" descr="Close up of pushpins on roadmap route">
            <a:extLst>
              <a:ext uri="{FF2B5EF4-FFF2-40B4-BE49-F238E27FC236}">
                <a16:creationId xmlns:a16="http://schemas.microsoft.com/office/drawing/2014/main" id="{9AB97A52-4DE6-EED5-AD07-27A2343C7C77}"/>
              </a:ext>
            </a:extLst>
          </p:cNvPr>
          <p:cNvPicPr>
            <a:picLocks noChangeAspect="1"/>
          </p:cNvPicPr>
          <p:nvPr/>
        </p:nvPicPr>
        <p:blipFill rotWithShape="1">
          <a:blip r:embed="rId3"/>
          <a:srcRect t="4001" b="35253"/>
          <a:stretch/>
        </p:blipFill>
        <p:spPr>
          <a:xfrm>
            <a:off x="576072" y="1825625"/>
            <a:ext cx="10771632" cy="4351338"/>
          </a:xfrm>
          <a:prstGeom prst="rect">
            <a:avLst/>
          </a:prstGeom>
          <a:noFill/>
        </p:spPr>
      </p:pic>
      <p:sp>
        <p:nvSpPr>
          <p:cNvPr id="13" name="Footer Placeholder 3">
            <a:extLst>
              <a:ext uri="{FF2B5EF4-FFF2-40B4-BE49-F238E27FC236}">
                <a16:creationId xmlns:a16="http://schemas.microsoft.com/office/drawing/2014/main" id="{3FC99229-C705-9CE1-BEF6-2F852977BF6B}"/>
              </a:ext>
            </a:extLst>
          </p:cNvPr>
          <p:cNvSpPr>
            <a:spLocks noGrp="1"/>
          </p:cNvSpPr>
          <p:nvPr>
            <p:ph type="ftr" sz="quarter" idx="11"/>
          </p:nvPr>
        </p:nvSpPr>
        <p:spPr>
          <a:xfrm>
            <a:off x="8503920" y="841248"/>
            <a:ext cx="3630168" cy="365125"/>
          </a:xfrm>
        </p:spPr>
        <p:txBody>
          <a:bodyPr/>
          <a:lstStyle/>
          <a:p>
            <a:pPr>
              <a:spcAft>
                <a:spcPts val="600"/>
              </a:spcAft>
            </a:pPr>
            <a:r>
              <a:rPr lang="en-US" dirty="0"/>
              <a:t>K8s</a:t>
            </a:r>
          </a:p>
        </p:txBody>
      </p:sp>
      <p:sp>
        <p:nvSpPr>
          <p:cNvPr id="6" name="Slide Number Placeholder 5">
            <a:extLst>
              <a:ext uri="{FF2B5EF4-FFF2-40B4-BE49-F238E27FC236}">
                <a16:creationId xmlns:a16="http://schemas.microsoft.com/office/drawing/2014/main" id="{AB55FF1C-3CBD-419A-9DE4-7A8AA6371B6A}"/>
              </a:ext>
            </a:extLst>
          </p:cNvPr>
          <p:cNvSpPr>
            <a:spLocks noGrp="1"/>
          </p:cNvSpPr>
          <p:nvPr>
            <p:ph type="sldNum" sz="quarter" idx="12"/>
          </p:nvPr>
        </p:nvSpPr>
        <p:spPr>
          <a:xfrm>
            <a:off x="8610600" y="6356350"/>
            <a:ext cx="2743200" cy="365125"/>
          </a:xfrm>
        </p:spPr>
        <p:txBody>
          <a:bodyPr anchor="ctr">
            <a:normAutofit/>
          </a:bodyPr>
          <a:lstStyle/>
          <a:p>
            <a:pPr>
              <a:spcAft>
                <a:spcPts val="600"/>
              </a:spcAft>
            </a:pPr>
            <a:fld id="{D8DA9DAA-006C-4F4B-980E-E3DF019B24E2}" type="slidenum">
              <a:rPr lang="en-US" b="1" cap="all" spc="100" smtClean="0"/>
              <a:pPr>
                <a:spcAft>
                  <a:spcPts val="600"/>
                </a:spcAft>
              </a:pPr>
              <a:t>26</a:t>
            </a:fld>
            <a:endParaRPr lang="en-US" b="1" cap="all" spc="100"/>
          </a:p>
        </p:txBody>
      </p:sp>
    </p:spTree>
    <p:extLst>
      <p:ext uri="{BB962C8B-B14F-4D97-AF65-F5344CB8AC3E}">
        <p14:creationId xmlns:p14="http://schemas.microsoft.com/office/powerpoint/2010/main" val="31592886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F777B66-94CB-491C-AC6B-BDAC98E21D57}"/>
              </a:ext>
            </a:extLst>
          </p:cNvPr>
          <p:cNvSpPr>
            <a:spLocks noGrp="1"/>
          </p:cNvSpPr>
          <p:nvPr>
            <p:ph type="title"/>
          </p:nvPr>
        </p:nvSpPr>
        <p:spPr/>
        <p:txBody>
          <a:bodyPr/>
          <a:lstStyle/>
          <a:p>
            <a:r>
              <a:rPr lang="en-US" dirty="0"/>
              <a:t>Thank you</a:t>
            </a:r>
          </a:p>
        </p:txBody>
      </p:sp>
      <p:sp>
        <p:nvSpPr>
          <p:cNvPr id="23" name="Footer Placeholder 22">
            <a:extLst>
              <a:ext uri="{FF2B5EF4-FFF2-40B4-BE49-F238E27FC236}">
                <a16:creationId xmlns:a16="http://schemas.microsoft.com/office/drawing/2014/main" id="{DE8D546E-0F46-4CC0-B2B1-8B2430D00C0C}"/>
              </a:ext>
            </a:extLst>
          </p:cNvPr>
          <p:cNvSpPr>
            <a:spLocks noGrp="1"/>
          </p:cNvSpPr>
          <p:nvPr>
            <p:ph type="ftr" sz="quarter" idx="11"/>
          </p:nvPr>
        </p:nvSpPr>
        <p:spPr/>
        <p:txBody>
          <a:bodyPr/>
          <a:lstStyle/>
          <a:p>
            <a:r>
              <a:rPr lang="en-US" dirty="0"/>
              <a:t>Presentation Title</a:t>
            </a:r>
          </a:p>
        </p:txBody>
      </p:sp>
      <p:pic>
        <p:nvPicPr>
          <p:cNvPr id="9" name="Picture Placeholder 8" descr="mountains at sunset">
            <a:extLst>
              <a:ext uri="{FF2B5EF4-FFF2-40B4-BE49-F238E27FC236}">
                <a16:creationId xmlns:a16="http://schemas.microsoft.com/office/drawing/2014/main" id="{C82DA925-978C-48A9-98AD-0653B7A3D2D9}"/>
              </a:ext>
            </a:extLst>
          </p:cNvPr>
          <p:cNvPicPr>
            <a:picLocks noGrp="1" noChangeAspect="1"/>
          </p:cNvPicPr>
          <p:nvPr>
            <p:ph type="pic" sz="quarter" idx="14"/>
          </p:nvPr>
        </p:nvPicPr>
        <p:blipFill rotWithShape="1">
          <a:blip r:embed="rId2"/>
          <a:srcRect t="41" b="41"/>
          <a:stretch/>
        </p:blipFill>
        <p:spPr/>
      </p:pic>
      <p:pic>
        <p:nvPicPr>
          <p:cNvPr id="11" name="Picture Placeholder 10" descr="mountains at sunset">
            <a:extLst>
              <a:ext uri="{FF2B5EF4-FFF2-40B4-BE49-F238E27FC236}">
                <a16:creationId xmlns:a16="http://schemas.microsoft.com/office/drawing/2014/main" id="{E63B7C3F-04A4-43F6-881D-FA11061CBAFA}"/>
              </a:ext>
            </a:extLst>
          </p:cNvPr>
          <p:cNvPicPr>
            <a:picLocks noGrp="1" noChangeAspect="1"/>
          </p:cNvPicPr>
          <p:nvPr>
            <p:ph type="pic" sz="quarter" idx="15"/>
          </p:nvPr>
        </p:nvPicPr>
        <p:blipFill rotWithShape="1">
          <a:blip r:embed="rId3"/>
          <a:srcRect t="347" b="347"/>
          <a:stretch/>
        </p:blipFill>
        <p:spPr/>
      </p:pic>
      <p:pic>
        <p:nvPicPr>
          <p:cNvPr id="15" name="Picture Placeholder 14" descr="mountains under near dusk sky">
            <a:extLst>
              <a:ext uri="{FF2B5EF4-FFF2-40B4-BE49-F238E27FC236}">
                <a16:creationId xmlns:a16="http://schemas.microsoft.com/office/drawing/2014/main" id="{3D15FDC1-74B5-4FD8-BD17-0E2502C411A6}"/>
              </a:ext>
            </a:extLst>
          </p:cNvPr>
          <p:cNvPicPr>
            <a:picLocks noGrp="1" noChangeAspect="1"/>
          </p:cNvPicPr>
          <p:nvPr>
            <p:ph type="pic" sz="quarter" idx="17"/>
          </p:nvPr>
        </p:nvPicPr>
        <p:blipFill rotWithShape="1">
          <a:blip r:embed="rId4"/>
          <a:srcRect l="16" r="16"/>
          <a:stretch/>
        </p:blipFill>
        <p:spPr/>
      </p:pic>
      <p:sp>
        <p:nvSpPr>
          <p:cNvPr id="7" name="Text Placeholder 6">
            <a:extLst>
              <a:ext uri="{FF2B5EF4-FFF2-40B4-BE49-F238E27FC236}">
                <a16:creationId xmlns:a16="http://schemas.microsoft.com/office/drawing/2014/main" id="{42AF1107-8D35-4E35-93C7-D3640946F742}"/>
              </a:ext>
            </a:extLst>
          </p:cNvPr>
          <p:cNvSpPr>
            <a:spLocks noGrp="1"/>
          </p:cNvSpPr>
          <p:nvPr>
            <p:ph type="body" sz="quarter" idx="13"/>
          </p:nvPr>
        </p:nvSpPr>
        <p:spPr/>
        <p:txBody>
          <a:bodyPr/>
          <a:lstStyle/>
          <a:p>
            <a:r>
              <a:rPr lang="en-US" dirty="0"/>
              <a:t>Bart </a:t>
            </a:r>
            <a:r>
              <a:rPr lang="en-US" dirty="0" err="1"/>
              <a:t>Ouwerkerk</a:t>
            </a:r>
            <a:endParaRPr lang="en-US" dirty="0"/>
          </a:p>
          <a:p>
            <a:endParaRPr lang="en-US" dirty="0"/>
          </a:p>
          <a:p>
            <a:endParaRPr lang="en-US" dirty="0"/>
          </a:p>
        </p:txBody>
      </p:sp>
      <p:pic>
        <p:nvPicPr>
          <p:cNvPr id="13" name="Picture Placeholder 12" descr="mountains under the night sky just before dawn">
            <a:extLst>
              <a:ext uri="{FF2B5EF4-FFF2-40B4-BE49-F238E27FC236}">
                <a16:creationId xmlns:a16="http://schemas.microsoft.com/office/drawing/2014/main" id="{E02C4914-F076-4415-9C5D-A9BDB6CC6110}"/>
              </a:ext>
            </a:extLst>
          </p:cNvPr>
          <p:cNvPicPr>
            <a:picLocks noGrp="1" noChangeAspect="1"/>
          </p:cNvPicPr>
          <p:nvPr>
            <p:ph type="pic" sz="quarter" idx="16"/>
          </p:nvPr>
        </p:nvPicPr>
        <p:blipFill rotWithShape="1">
          <a:blip r:embed="rId5"/>
          <a:srcRect t="108" b="108"/>
          <a:stretch/>
        </p:blipFill>
        <p:spPr/>
      </p:pic>
      <p:sp>
        <p:nvSpPr>
          <p:cNvPr id="24" name="Slide Number Placeholder 23">
            <a:extLst>
              <a:ext uri="{FF2B5EF4-FFF2-40B4-BE49-F238E27FC236}">
                <a16:creationId xmlns:a16="http://schemas.microsoft.com/office/drawing/2014/main" id="{5D838446-B95D-4AB7-B8CA-D5804BB79A11}"/>
              </a:ext>
            </a:extLst>
          </p:cNvPr>
          <p:cNvSpPr>
            <a:spLocks noGrp="1"/>
          </p:cNvSpPr>
          <p:nvPr>
            <p:ph type="sldNum" sz="quarter" idx="12"/>
          </p:nvPr>
        </p:nvSpPr>
        <p:spPr/>
        <p:txBody>
          <a:bodyPr/>
          <a:lstStyle/>
          <a:p>
            <a:fld id="{D8DA9DAA-006C-4F4B-980E-E3DF019B24E2}" type="slidenum">
              <a:rPr lang="en-US" smtClean="0"/>
              <a:pPr/>
              <a:t>27</a:t>
            </a:fld>
            <a:endParaRPr lang="en-US" dirty="0"/>
          </a:p>
        </p:txBody>
      </p:sp>
    </p:spTree>
    <p:extLst>
      <p:ext uri="{BB962C8B-B14F-4D97-AF65-F5344CB8AC3E}">
        <p14:creationId xmlns:p14="http://schemas.microsoft.com/office/powerpoint/2010/main" val="9273131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15FF41-AFA4-4D25-AB42-AB034F4B4FEC}"/>
              </a:ext>
            </a:extLst>
          </p:cNvPr>
          <p:cNvSpPr>
            <a:spLocks noGrp="1"/>
          </p:cNvSpPr>
          <p:nvPr>
            <p:ph type="title"/>
          </p:nvPr>
        </p:nvSpPr>
        <p:spPr/>
        <p:txBody>
          <a:bodyPr/>
          <a:lstStyle/>
          <a:p>
            <a:r>
              <a:rPr lang="en-US" dirty="0" err="1"/>
              <a:t>Voorstellen</a:t>
            </a:r>
            <a:endParaRPr lang="en-US" dirty="0"/>
          </a:p>
        </p:txBody>
      </p:sp>
      <p:sp>
        <p:nvSpPr>
          <p:cNvPr id="10" name="Footer Placeholder 9">
            <a:extLst>
              <a:ext uri="{FF2B5EF4-FFF2-40B4-BE49-F238E27FC236}">
                <a16:creationId xmlns:a16="http://schemas.microsoft.com/office/drawing/2014/main" id="{A8C7C3A0-5E78-49C8-B8D4-F3DF62B2BC93}"/>
              </a:ext>
            </a:extLst>
          </p:cNvPr>
          <p:cNvSpPr>
            <a:spLocks noGrp="1"/>
          </p:cNvSpPr>
          <p:nvPr>
            <p:ph type="ftr" sz="quarter" idx="11"/>
          </p:nvPr>
        </p:nvSpPr>
        <p:spPr/>
        <p:txBody>
          <a:bodyPr/>
          <a:lstStyle/>
          <a:p>
            <a:r>
              <a:rPr lang="en-US" dirty="0"/>
              <a:t>K8</a:t>
            </a:r>
          </a:p>
        </p:txBody>
      </p:sp>
      <p:sp>
        <p:nvSpPr>
          <p:cNvPr id="4" name="Content Placeholder 3">
            <a:extLst>
              <a:ext uri="{FF2B5EF4-FFF2-40B4-BE49-F238E27FC236}">
                <a16:creationId xmlns:a16="http://schemas.microsoft.com/office/drawing/2014/main" id="{B0881FA9-F3B0-4912-B0E1-352094195C30}"/>
              </a:ext>
            </a:extLst>
          </p:cNvPr>
          <p:cNvSpPr>
            <a:spLocks noGrp="1"/>
          </p:cNvSpPr>
          <p:nvPr>
            <p:ph idx="1"/>
          </p:nvPr>
        </p:nvSpPr>
        <p:spPr/>
        <p:txBody>
          <a:bodyPr/>
          <a:lstStyle/>
          <a:p>
            <a:r>
              <a:rPr lang="en-US" dirty="0"/>
              <a:t>- Bart </a:t>
            </a:r>
            <a:r>
              <a:rPr lang="en-US" dirty="0" err="1"/>
              <a:t>Ouwerkerk</a:t>
            </a:r>
            <a:endParaRPr lang="en-US" dirty="0"/>
          </a:p>
          <a:p>
            <a:r>
              <a:rPr lang="en-US" dirty="0"/>
              <a:t>- Back-end Developer </a:t>
            </a:r>
            <a:r>
              <a:rPr lang="en-US" dirty="0" err="1"/>
              <a:t>a.s.r</a:t>
            </a:r>
            <a:endParaRPr lang="en-US" dirty="0"/>
          </a:p>
          <a:p>
            <a:r>
              <a:rPr lang="en-US" dirty="0"/>
              <a:t>- Software information engineering (SIE)</a:t>
            </a:r>
          </a:p>
        </p:txBody>
      </p:sp>
      <p:pic>
        <p:nvPicPr>
          <p:cNvPr id="8" name="Picture Placeholder 7" descr="mountains under the night sky just before dawn">
            <a:extLst>
              <a:ext uri="{FF2B5EF4-FFF2-40B4-BE49-F238E27FC236}">
                <a16:creationId xmlns:a16="http://schemas.microsoft.com/office/drawing/2014/main" id="{B53D1AAB-32B2-4F04-828F-AB1C758AF004}"/>
              </a:ext>
            </a:extLst>
          </p:cNvPr>
          <p:cNvPicPr>
            <a:picLocks noGrp="1" noChangeAspect="1"/>
          </p:cNvPicPr>
          <p:nvPr>
            <p:ph type="pic" sz="quarter" idx="13"/>
          </p:nvPr>
        </p:nvPicPr>
        <p:blipFill rotWithShape="1">
          <a:blip r:embed="rId2"/>
          <a:srcRect l="71" r="71"/>
          <a:stretch/>
        </p:blipFill>
        <p:spPr/>
      </p:pic>
      <p:sp>
        <p:nvSpPr>
          <p:cNvPr id="11" name="Slide Number Placeholder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a:lstStyle/>
          <a:p>
            <a:fld id="{D8DA9DAA-006C-4F4B-980E-E3DF019B24E2}" type="slidenum">
              <a:rPr lang="en-US" smtClean="0"/>
              <a:pPr/>
              <a:t>3</a:t>
            </a:fld>
            <a:endParaRPr lang="en-US" dirty="0"/>
          </a:p>
        </p:txBody>
      </p:sp>
    </p:spTree>
    <p:extLst>
      <p:ext uri="{BB962C8B-B14F-4D97-AF65-F5344CB8AC3E}">
        <p14:creationId xmlns:p14="http://schemas.microsoft.com/office/powerpoint/2010/main" val="3653349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2FB0B-15EC-453B-BC9B-69AD35DDCEA3}"/>
              </a:ext>
            </a:extLst>
          </p:cNvPr>
          <p:cNvSpPr>
            <a:spLocks noGrp="1"/>
          </p:cNvSpPr>
          <p:nvPr>
            <p:ph type="ctrTitle"/>
          </p:nvPr>
        </p:nvSpPr>
        <p:spPr/>
        <p:txBody>
          <a:bodyPr/>
          <a:lstStyle/>
          <a:p>
            <a:r>
              <a:rPr lang="en-US" b="1" cap="all" spc="400" dirty="0">
                <a:solidFill>
                  <a:schemeClr val="bg1"/>
                </a:solidFill>
                <a:latin typeface="+mn-lt"/>
              </a:rPr>
              <a:t>Wat is k8s?</a:t>
            </a:r>
            <a:endParaRPr lang="en-US" dirty="0"/>
          </a:p>
        </p:txBody>
      </p:sp>
      <p:sp>
        <p:nvSpPr>
          <p:cNvPr id="5" name="Subtitle 4">
            <a:extLst>
              <a:ext uri="{FF2B5EF4-FFF2-40B4-BE49-F238E27FC236}">
                <a16:creationId xmlns:a16="http://schemas.microsoft.com/office/drawing/2014/main" id="{1EE09FDF-F1FC-4585-CCA5-C75FFC3C292E}"/>
              </a:ext>
            </a:extLst>
          </p:cNvPr>
          <p:cNvSpPr>
            <a:spLocks noGrp="1"/>
          </p:cNvSpPr>
          <p:nvPr>
            <p:ph type="subTitle" idx="1"/>
          </p:nvPr>
        </p:nvSpPr>
        <p:spPr/>
        <p:txBody>
          <a:bodyPr/>
          <a:lstStyle/>
          <a:p>
            <a:endParaRPr lang="nl-NL"/>
          </a:p>
        </p:txBody>
      </p:sp>
    </p:spTree>
    <p:extLst>
      <p:ext uri="{BB962C8B-B14F-4D97-AF65-F5344CB8AC3E}">
        <p14:creationId xmlns:p14="http://schemas.microsoft.com/office/powerpoint/2010/main" val="22278825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87B39CDC-BF05-1923-A503-11DFDE2A9135}"/>
              </a:ext>
            </a:extLst>
          </p:cNvPr>
          <p:cNvSpPr>
            <a:spLocks noGrp="1"/>
          </p:cNvSpPr>
          <p:nvPr>
            <p:ph type="title"/>
          </p:nvPr>
        </p:nvSpPr>
        <p:spPr>
          <a:xfrm>
            <a:off x="838200" y="365125"/>
            <a:ext cx="10515600" cy="1325563"/>
          </a:xfrm>
        </p:spPr>
        <p:txBody>
          <a:bodyPr/>
          <a:lstStyle/>
          <a:p>
            <a:r>
              <a:rPr lang="en-US" dirty="0"/>
              <a:t>Wat is k8s?</a:t>
            </a:r>
          </a:p>
        </p:txBody>
      </p:sp>
      <p:sp>
        <p:nvSpPr>
          <p:cNvPr id="9" name="Slide Number Placeholder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anchor="ctr">
            <a:normAutofit/>
          </a:bodyPr>
          <a:lstStyle/>
          <a:p>
            <a:pPr>
              <a:spcAft>
                <a:spcPts val="600"/>
              </a:spcAft>
            </a:pPr>
            <a:fld id="{D8DA9DAA-006C-4F4B-980E-E3DF019B24E2}" type="slidenum">
              <a:rPr lang="en-US" b="1" cap="all" spc="100" smtClean="0"/>
              <a:pPr>
                <a:spcAft>
                  <a:spcPts val="600"/>
                </a:spcAft>
              </a:pPr>
              <a:t>5</a:t>
            </a:fld>
            <a:endParaRPr lang="en-US" b="1" cap="all" spc="100"/>
          </a:p>
        </p:txBody>
      </p:sp>
      <p:pic>
        <p:nvPicPr>
          <p:cNvPr id="23" name="Picture 22" descr="A computer server with many colored buttons&#10;&#10;Description automatically generated with medium confidence">
            <a:extLst>
              <a:ext uri="{FF2B5EF4-FFF2-40B4-BE49-F238E27FC236}">
                <a16:creationId xmlns:a16="http://schemas.microsoft.com/office/drawing/2014/main" id="{F7FE454F-0D62-C978-7342-9E6E803CFF8C}"/>
              </a:ext>
            </a:extLst>
          </p:cNvPr>
          <p:cNvPicPr>
            <a:picLocks noChangeAspect="1"/>
          </p:cNvPicPr>
          <p:nvPr/>
        </p:nvPicPr>
        <p:blipFill>
          <a:blip r:embed="rId2"/>
          <a:stretch>
            <a:fillRect/>
          </a:stretch>
        </p:blipFill>
        <p:spPr>
          <a:xfrm>
            <a:off x="8383004" y="5527088"/>
            <a:ext cx="587542" cy="587542"/>
          </a:xfrm>
          <a:prstGeom prst="rect">
            <a:avLst/>
          </a:prstGeom>
        </p:spPr>
      </p:pic>
      <p:pic>
        <p:nvPicPr>
          <p:cNvPr id="24" name="Picture 23" descr="A computer server with many colored buttons&#10;&#10;Description automatically generated with medium confidence">
            <a:extLst>
              <a:ext uri="{FF2B5EF4-FFF2-40B4-BE49-F238E27FC236}">
                <a16:creationId xmlns:a16="http://schemas.microsoft.com/office/drawing/2014/main" id="{94E0F709-1A35-A4EB-7B99-0B4D144CD359}"/>
              </a:ext>
            </a:extLst>
          </p:cNvPr>
          <p:cNvPicPr>
            <a:picLocks noChangeAspect="1"/>
          </p:cNvPicPr>
          <p:nvPr/>
        </p:nvPicPr>
        <p:blipFill>
          <a:blip r:embed="rId2"/>
          <a:stretch>
            <a:fillRect/>
          </a:stretch>
        </p:blipFill>
        <p:spPr>
          <a:xfrm>
            <a:off x="9069554" y="5488988"/>
            <a:ext cx="587542" cy="587542"/>
          </a:xfrm>
          <a:prstGeom prst="rect">
            <a:avLst/>
          </a:prstGeom>
        </p:spPr>
      </p:pic>
      <p:sp>
        <p:nvSpPr>
          <p:cNvPr id="38" name="Arrow: Right 37">
            <a:extLst>
              <a:ext uri="{FF2B5EF4-FFF2-40B4-BE49-F238E27FC236}">
                <a16:creationId xmlns:a16="http://schemas.microsoft.com/office/drawing/2014/main" id="{7358585A-9E5D-D3F1-1E80-C9E19F0E0501}"/>
              </a:ext>
            </a:extLst>
          </p:cNvPr>
          <p:cNvSpPr/>
          <p:nvPr/>
        </p:nvSpPr>
        <p:spPr>
          <a:xfrm>
            <a:off x="2689057" y="5891921"/>
            <a:ext cx="3441031" cy="172119"/>
          </a:xfrm>
          <a:prstGeom prst="rightArrow">
            <a:avLst/>
          </a:prstGeom>
          <a:solidFill>
            <a:schemeClr val="bg1">
              <a:lumMod val="5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39" name="Arrow: Right 38">
            <a:extLst>
              <a:ext uri="{FF2B5EF4-FFF2-40B4-BE49-F238E27FC236}">
                <a16:creationId xmlns:a16="http://schemas.microsoft.com/office/drawing/2014/main" id="{68A6666C-5080-03AE-86A8-DFB6626C1BEB}"/>
              </a:ext>
            </a:extLst>
          </p:cNvPr>
          <p:cNvSpPr/>
          <p:nvPr/>
        </p:nvSpPr>
        <p:spPr>
          <a:xfrm>
            <a:off x="2841457" y="6044321"/>
            <a:ext cx="3441031" cy="172119"/>
          </a:xfrm>
          <a:prstGeom prst="rightArrow">
            <a:avLst/>
          </a:prstGeom>
          <a:solidFill>
            <a:schemeClr val="bg1">
              <a:lumMod val="5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40" name="Arrow: Right 39">
            <a:extLst>
              <a:ext uri="{FF2B5EF4-FFF2-40B4-BE49-F238E27FC236}">
                <a16:creationId xmlns:a16="http://schemas.microsoft.com/office/drawing/2014/main" id="{59ECA4E5-1D31-53C9-42DF-5E5E3268A918}"/>
              </a:ext>
            </a:extLst>
          </p:cNvPr>
          <p:cNvSpPr/>
          <p:nvPr/>
        </p:nvSpPr>
        <p:spPr>
          <a:xfrm>
            <a:off x="2689056" y="5527965"/>
            <a:ext cx="3441031" cy="172119"/>
          </a:xfrm>
          <a:prstGeom prst="rightArrow">
            <a:avLst/>
          </a:prstGeom>
          <a:solidFill>
            <a:schemeClr val="bg1">
              <a:lumMod val="5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41" name="Arrow: Right 40">
            <a:extLst>
              <a:ext uri="{FF2B5EF4-FFF2-40B4-BE49-F238E27FC236}">
                <a16:creationId xmlns:a16="http://schemas.microsoft.com/office/drawing/2014/main" id="{91AF14E9-0F13-5B08-5674-0D7F12733D47}"/>
              </a:ext>
            </a:extLst>
          </p:cNvPr>
          <p:cNvSpPr/>
          <p:nvPr/>
        </p:nvSpPr>
        <p:spPr>
          <a:xfrm>
            <a:off x="2689055" y="6255877"/>
            <a:ext cx="3441031" cy="172119"/>
          </a:xfrm>
          <a:prstGeom prst="rightArrow">
            <a:avLst/>
          </a:prstGeom>
          <a:solidFill>
            <a:schemeClr val="bg1">
              <a:lumMod val="5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42" name="Arrow: Right 41">
            <a:extLst>
              <a:ext uri="{FF2B5EF4-FFF2-40B4-BE49-F238E27FC236}">
                <a16:creationId xmlns:a16="http://schemas.microsoft.com/office/drawing/2014/main" id="{E1A5A485-6A5F-8DDB-564E-07BBCD7025A5}"/>
              </a:ext>
            </a:extLst>
          </p:cNvPr>
          <p:cNvSpPr/>
          <p:nvPr/>
        </p:nvSpPr>
        <p:spPr>
          <a:xfrm>
            <a:off x="2841456" y="5709943"/>
            <a:ext cx="3441031" cy="172119"/>
          </a:xfrm>
          <a:prstGeom prst="rightArrow">
            <a:avLst/>
          </a:prstGeom>
          <a:solidFill>
            <a:schemeClr val="bg1">
              <a:lumMod val="5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43" name="TextBox 42">
            <a:extLst>
              <a:ext uri="{FF2B5EF4-FFF2-40B4-BE49-F238E27FC236}">
                <a16:creationId xmlns:a16="http://schemas.microsoft.com/office/drawing/2014/main" id="{BD18203E-2A48-3666-AD46-1895D3423D7E}"/>
              </a:ext>
            </a:extLst>
          </p:cNvPr>
          <p:cNvSpPr txBox="1"/>
          <p:nvPr/>
        </p:nvSpPr>
        <p:spPr>
          <a:xfrm>
            <a:off x="3317709" y="4778311"/>
            <a:ext cx="1347537" cy="369332"/>
          </a:xfrm>
          <a:prstGeom prst="rect">
            <a:avLst/>
          </a:prstGeom>
          <a:noFill/>
        </p:spPr>
        <p:txBody>
          <a:bodyPr wrap="square" rtlCol="0">
            <a:spAutoFit/>
          </a:bodyPr>
          <a:lstStyle/>
          <a:p>
            <a:r>
              <a:rPr lang="nl-NL" dirty="0"/>
              <a:t>High load</a:t>
            </a:r>
          </a:p>
        </p:txBody>
      </p:sp>
      <p:sp>
        <p:nvSpPr>
          <p:cNvPr id="44" name="TextBox 43">
            <a:extLst>
              <a:ext uri="{FF2B5EF4-FFF2-40B4-BE49-F238E27FC236}">
                <a16:creationId xmlns:a16="http://schemas.microsoft.com/office/drawing/2014/main" id="{90C03555-DC8A-C84F-F383-759CDEB5A684}"/>
              </a:ext>
            </a:extLst>
          </p:cNvPr>
          <p:cNvSpPr txBox="1"/>
          <p:nvPr/>
        </p:nvSpPr>
        <p:spPr>
          <a:xfrm>
            <a:off x="8970546" y="4772320"/>
            <a:ext cx="1347537" cy="369332"/>
          </a:xfrm>
          <a:prstGeom prst="rect">
            <a:avLst/>
          </a:prstGeom>
          <a:noFill/>
        </p:spPr>
        <p:txBody>
          <a:bodyPr wrap="square" rtlCol="0">
            <a:spAutoFit/>
          </a:bodyPr>
          <a:lstStyle/>
          <a:p>
            <a:r>
              <a:rPr lang="nl-NL" dirty="0"/>
              <a:t>Scale up</a:t>
            </a:r>
          </a:p>
        </p:txBody>
      </p:sp>
      <p:pic>
        <p:nvPicPr>
          <p:cNvPr id="22" name="Picture 21" descr="A computer server with many colored buttons&#10;&#10;Description automatically generated with medium confidence">
            <a:extLst>
              <a:ext uri="{FF2B5EF4-FFF2-40B4-BE49-F238E27FC236}">
                <a16:creationId xmlns:a16="http://schemas.microsoft.com/office/drawing/2014/main" id="{6D26C83A-C4BC-12B5-DF4E-118CE1E5034F}"/>
              </a:ext>
            </a:extLst>
          </p:cNvPr>
          <p:cNvPicPr>
            <a:picLocks noChangeAspect="1"/>
          </p:cNvPicPr>
          <p:nvPr/>
        </p:nvPicPr>
        <p:blipFill>
          <a:blip r:embed="rId2"/>
          <a:stretch>
            <a:fillRect/>
          </a:stretch>
        </p:blipFill>
        <p:spPr>
          <a:xfrm>
            <a:off x="8763001" y="5915693"/>
            <a:ext cx="587542" cy="587542"/>
          </a:xfrm>
          <a:prstGeom prst="rect">
            <a:avLst/>
          </a:prstGeom>
        </p:spPr>
      </p:pic>
      <p:pic>
        <p:nvPicPr>
          <p:cNvPr id="13" name="Picture 12" descr="A computer server with many colored buttons&#10;&#10;Description automatically generated with medium confidence">
            <a:extLst>
              <a:ext uri="{FF2B5EF4-FFF2-40B4-BE49-F238E27FC236}">
                <a16:creationId xmlns:a16="http://schemas.microsoft.com/office/drawing/2014/main" id="{8FD5B6BC-AE0C-1FE9-0F85-4E6F2B8F17C8}"/>
              </a:ext>
            </a:extLst>
          </p:cNvPr>
          <p:cNvPicPr>
            <a:picLocks noChangeAspect="1"/>
          </p:cNvPicPr>
          <p:nvPr/>
        </p:nvPicPr>
        <p:blipFill>
          <a:blip r:embed="rId2"/>
          <a:stretch>
            <a:fillRect/>
          </a:stretch>
        </p:blipFill>
        <p:spPr>
          <a:xfrm>
            <a:off x="8023058" y="5881185"/>
            <a:ext cx="587542" cy="587542"/>
          </a:xfrm>
          <a:prstGeom prst="rect">
            <a:avLst/>
          </a:prstGeom>
        </p:spPr>
      </p:pic>
      <p:pic>
        <p:nvPicPr>
          <p:cNvPr id="51" name="Picture 50" descr="A computer server with many colored buttons&#10;&#10;Description automatically generated with medium confidence">
            <a:extLst>
              <a:ext uri="{FF2B5EF4-FFF2-40B4-BE49-F238E27FC236}">
                <a16:creationId xmlns:a16="http://schemas.microsoft.com/office/drawing/2014/main" id="{907E885B-5A5B-CA7A-7A4F-10CC77A0FED3}"/>
              </a:ext>
            </a:extLst>
          </p:cNvPr>
          <p:cNvPicPr>
            <a:picLocks noChangeAspect="1"/>
          </p:cNvPicPr>
          <p:nvPr/>
        </p:nvPicPr>
        <p:blipFill>
          <a:blip r:embed="rId2"/>
          <a:stretch>
            <a:fillRect/>
          </a:stretch>
        </p:blipFill>
        <p:spPr>
          <a:xfrm>
            <a:off x="9965655" y="5240293"/>
            <a:ext cx="587542" cy="587542"/>
          </a:xfrm>
          <a:prstGeom prst="rect">
            <a:avLst/>
          </a:prstGeom>
        </p:spPr>
      </p:pic>
      <p:pic>
        <p:nvPicPr>
          <p:cNvPr id="52" name="Picture 51" descr="A computer server with many colored buttons&#10;&#10;Description automatically generated with medium confidence">
            <a:extLst>
              <a:ext uri="{FF2B5EF4-FFF2-40B4-BE49-F238E27FC236}">
                <a16:creationId xmlns:a16="http://schemas.microsoft.com/office/drawing/2014/main" id="{3DF14042-EA51-A636-DEED-EDC960CFBD64}"/>
              </a:ext>
            </a:extLst>
          </p:cNvPr>
          <p:cNvPicPr>
            <a:picLocks noChangeAspect="1"/>
          </p:cNvPicPr>
          <p:nvPr/>
        </p:nvPicPr>
        <p:blipFill>
          <a:blip r:embed="rId2"/>
          <a:stretch>
            <a:fillRect/>
          </a:stretch>
        </p:blipFill>
        <p:spPr>
          <a:xfrm>
            <a:off x="9924053" y="6001291"/>
            <a:ext cx="587542" cy="587542"/>
          </a:xfrm>
          <a:prstGeom prst="rect">
            <a:avLst/>
          </a:prstGeom>
        </p:spPr>
      </p:pic>
      <p:pic>
        <p:nvPicPr>
          <p:cNvPr id="54" name="Picture 53" descr="A computer server with many colored buttons&#10;&#10;Description automatically generated with medium confidence">
            <a:extLst>
              <a:ext uri="{FF2B5EF4-FFF2-40B4-BE49-F238E27FC236}">
                <a16:creationId xmlns:a16="http://schemas.microsoft.com/office/drawing/2014/main" id="{A2669DDE-B5B7-739F-7A08-3B5AE3C2FCBB}"/>
              </a:ext>
            </a:extLst>
          </p:cNvPr>
          <p:cNvPicPr>
            <a:picLocks noChangeAspect="1"/>
          </p:cNvPicPr>
          <p:nvPr/>
        </p:nvPicPr>
        <p:blipFill>
          <a:blip r:embed="rId2"/>
          <a:stretch>
            <a:fillRect/>
          </a:stretch>
        </p:blipFill>
        <p:spPr>
          <a:xfrm>
            <a:off x="10345652" y="5628898"/>
            <a:ext cx="587542" cy="587542"/>
          </a:xfrm>
          <a:prstGeom prst="rect">
            <a:avLst/>
          </a:prstGeom>
        </p:spPr>
      </p:pic>
      <p:pic>
        <p:nvPicPr>
          <p:cNvPr id="55" name="Picture 54" descr="A computer server with many colored buttons&#10;&#10;Description automatically generated with medium confidence">
            <a:extLst>
              <a:ext uri="{FF2B5EF4-FFF2-40B4-BE49-F238E27FC236}">
                <a16:creationId xmlns:a16="http://schemas.microsoft.com/office/drawing/2014/main" id="{290033B9-C25C-5970-66A4-E396ACD28AFF}"/>
              </a:ext>
            </a:extLst>
          </p:cNvPr>
          <p:cNvPicPr>
            <a:picLocks noChangeAspect="1"/>
          </p:cNvPicPr>
          <p:nvPr/>
        </p:nvPicPr>
        <p:blipFill>
          <a:blip r:embed="rId2"/>
          <a:stretch>
            <a:fillRect/>
          </a:stretch>
        </p:blipFill>
        <p:spPr>
          <a:xfrm>
            <a:off x="9605709" y="5594390"/>
            <a:ext cx="587542" cy="587542"/>
          </a:xfrm>
          <a:prstGeom prst="rect">
            <a:avLst/>
          </a:prstGeom>
        </p:spPr>
      </p:pic>
      <p:pic>
        <p:nvPicPr>
          <p:cNvPr id="46" name="Picture 45" descr="A computer server with many colored buttons&#10;&#10;Description automatically generated with medium confidence">
            <a:extLst>
              <a:ext uri="{FF2B5EF4-FFF2-40B4-BE49-F238E27FC236}">
                <a16:creationId xmlns:a16="http://schemas.microsoft.com/office/drawing/2014/main" id="{376DCE59-D481-DB16-38B6-0E91E037D1F6}"/>
              </a:ext>
            </a:extLst>
          </p:cNvPr>
          <p:cNvPicPr>
            <a:picLocks noChangeAspect="1"/>
          </p:cNvPicPr>
          <p:nvPr/>
        </p:nvPicPr>
        <p:blipFill>
          <a:blip r:embed="rId2"/>
          <a:stretch>
            <a:fillRect/>
          </a:stretch>
        </p:blipFill>
        <p:spPr>
          <a:xfrm>
            <a:off x="9378113" y="5915693"/>
            <a:ext cx="587542" cy="587542"/>
          </a:xfrm>
          <a:prstGeom prst="rect">
            <a:avLst/>
          </a:prstGeom>
        </p:spPr>
      </p:pic>
      <p:sp>
        <p:nvSpPr>
          <p:cNvPr id="58" name="Content Placeholder 57">
            <a:extLst>
              <a:ext uri="{FF2B5EF4-FFF2-40B4-BE49-F238E27FC236}">
                <a16:creationId xmlns:a16="http://schemas.microsoft.com/office/drawing/2014/main" id="{F67C5245-9AB3-00F8-53B6-9E9B3E74402C}"/>
              </a:ext>
            </a:extLst>
          </p:cNvPr>
          <p:cNvSpPr>
            <a:spLocks noGrp="1"/>
          </p:cNvSpPr>
          <p:nvPr>
            <p:ph idx="1"/>
          </p:nvPr>
        </p:nvSpPr>
        <p:spPr/>
        <p:txBody>
          <a:bodyPr/>
          <a:lstStyle/>
          <a:p>
            <a:endParaRPr lang="nl-NL" dirty="0"/>
          </a:p>
        </p:txBody>
      </p:sp>
      <p:graphicFrame>
        <p:nvGraphicFramePr>
          <p:cNvPr id="59" name="Content Placeholder 2">
            <a:extLst>
              <a:ext uri="{FF2B5EF4-FFF2-40B4-BE49-F238E27FC236}">
                <a16:creationId xmlns:a16="http://schemas.microsoft.com/office/drawing/2014/main" id="{CB24A0E5-6828-7138-98D2-F520EB6451A5}"/>
              </a:ext>
            </a:extLst>
          </p:cNvPr>
          <p:cNvGraphicFramePr>
            <a:graphicFrameLocks/>
          </p:cNvGraphicFramePr>
          <p:nvPr>
            <p:extLst>
              <p:ext uri="{D42A27DB-BD31-4B8C-83A1-F6EECF244321}">
                <p14:modId xmlns:p14="http://schemas.microsoft.com/office/powerpoint/2010/main" val="2818670970"/>
              </p:ext>
            </p:extLst>
          </p:nvPr>
        </p:nvGraphicFramePr>
        <p:xfrm>
          <a:off x="838200" y="1825625"/>
          <a:ext cx="10515600" cy="240949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83914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40" grpId="0" animBg="1"/>
      <p:bldP spid="41" grpId="0" animBg="1"/>
      <p:bldP spid="43" grpId="0"/>
      <p:bldP spid="4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87B39CDC-BF05-1923-A503-11DFDE2A9135}"/>
              </a:ext>
            </a:extLst>
          </p:cNvPr>
          <p:cNvSpPr>
            <a:spLocks noGrp="1"/>
          </p:cNvSpPr>
          <p:nvPr>
            <p:ph type="title"/>
          </p:nvPr>
        </p:nvSpPr>
        <p:spPr>
          <a:xfrm>
            <a:off x="838200" y="365125"/>
            <a:ext cx="10515600" cy="1325563"/>
          </a:xfrm>
        </p:spPr>
        <p:txBody>
          <a:bodyPr/>
          <a:lstStyle/>
          <a:p>
            <a:r>
              <a:rPr lang="en-US" dirty="0"/>
              <a:t>Wat is k8s?</a:t>
            </a:r>
          </a:p>
        </p:txBody>
      </p:sp>
      <p:sp>
        <p:nvSpPr>
          <p:cNvPr id="9" name="Slide Number Placeholder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anchor="ctr">
            <a:normAutofit/>
          </a:bodyPr>
          <a:lstStyle/>
          <a:p>
            <a:pPr>
              <a:spcAft>
                <a:spcPts val="600"/>
              </a:spcAft>
            </a:pPr>
            <a:fld id="{D8DA9DAA-006C-4F4B-980E-E3DF019B24E2}" type="slidenum">
              <a:rPr lang="en-US" b="1" cap="all" spc="100" smtClean="0"/>
              <a:pPr>
                <a:spcAft>
                  <a:spcPts val="600"/>
                </a:spcAft>
              </a:pPr>
              <a:t>6</a:t>
            </a:fld>
            <a:endParaRPr lang="en-US" b="1" cap="all" spc="100"/>
          </a:p>
        </p:txBody>
      </p:sp>
      <p:graphicFrame>
        <p:nvGraphicFramePr>
          <p:cNvPr id="11" name="Content Placeholder 2">
            <a:extLst>
              <a:ext uri="{FF2B5EF4-FFF2-40B4-BE49-F238E27FC236}">
                <a16:creationId xmlns:a16="http://schemas.microsoft.com/office/drawing/2014/main" id="{30124781-50DB-4C6A-9D21-456DDDBA9716}"/>
              </a:ext>
            </a:extLst>
          </p:cNvPr>
          <p:cNvGraphicFramePr>
            <a:graphicFrameLocks noGrp="1"/>
          </p:cNvGraphicFramePr>
          <p:nvPr>
            <p:ph idx="1"/>
            <p:extLst>
              <p:ext uri="{D42A27DB-BD31-4B8C-83A1-F6EECF244321}">
                <p14:modId xmlns:p14="http://schemas.microsoft.com/office/powerpoint/2010/main" val="2383547000"/>
              </p:ext>
            </p:extLst>
          </p:nvPr>
        </p:nvGraphicFramePr>
        <p:xfrm>
          <a:off x="838200" y="1825625"/>
          <a:ext cx="10515600" cy="240949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23" name="Picture 22" descr="A computer server with many colored buttons&#10;&#10;Description automatically generated with medium confidence">
            <a:extLst>
              <a:ext uri="{FF2B5EF4-FFF2-40B4-BE49-F238E27FC236}">
                <a16:creationId xmlns:a16="http://schemas.microsoft.com/office/drawing/2014/main" id="{F7FE454F-0D62-C978-7342-9E6E803CFF8C}"/>
              </a:ext>
            </a:extLst>
          </p:cNvPr>
          <p:cNvPicPr>
            <a:picLocks noChangeAspect="1"/>
          </p:cNvPicPr>
          <p:nvPr/>
        </p:nvPicPr>
        <p:blipFill>
          <a:blip r:embed="rId7"/>
          <a:stretch>
            <a:fillRect/>
          </a:stretch>
        </p:blipFill>
        <p:spPr>
          <a:xfrm>
            <a:off x="8383004" y="5527088"/>
            <a:ext cx="587542" cy="587542"/>
          </a:xfrm>
          <a:prstGeom prst="rect">
            <a:avLst/>
          </a:prstGeom>
        </p:spPr>
      </p:pic>
      <p:pic>
        <p:nvPicPr>
          <p:cNvPr id="24" name="Picture 23" descr="A computer server with many colored buttons&#10;&#10;Description automatically generated with medium confidence">
            <a:extLst>
              <a:ext uri="{FF2B5EF4-FFF2-40B4-BE49-F238E27FC236}">
                <a16:creationId xmlns:a16="http://schemas.microsoft.com/office/drawing/2014/main" id="{94E0F709-1A35-A4EB-7B99-0B4D144CD359}"/>
              </a:ext>
            </a:extLst>
          </p:cNvPr>
          <p:cNvPicPr>
            <a:picLocks noChangeAspect="1"/>
          </p:cNvPicPr>
          <p:nvPr/>
        </p:nvPicPr>
        <p:blipFill>
          <a:blip r:embed="rId7"/>
          <a:stretch>
            <a:fillRect/>
          </a:stretch>
        </p:blipFill>
        <p:spPr>
          <a:xfrm>
            <a:off x="9069554" y="5488988"/>
            <a:ext cx="587542" cy="587542"/>
          </a:xfrm>
          <a:prstGeom prst="rect">
            <a:avLst/>
          </a:prstGeom>
        </p:spPr>
      </p:pic>
      <p:sp>
        <p:nvSpPr>
          <p:cNvPr id="38" name="Arrow: Right 37">
            <a:extLst>
              <a:ext uri="{FF2B5EF4-FFF2-40B4-BE49-F238E27FC236}">
                <a16:creationId xmlns:a16="http://schemas.microsoft.com/office/drawing/2014/main" id="{7358585A-9E5D-D3F1-1E80-C9E19F0E0501}"/>
              </a:ext>
            </a:extLst>
          </p:cNvPr>
          <p:cNvSpPr/>
          <p:nvPr/>
        </p:nvSpPr>
        <p:spPr>
          <a:xfrm>
            <a:off x="2689057" y="5891921"/>
            <a:ext cx="3441031" cy="172119"/>
          </a:xfrm>
          <a:prstGeom prst="rightArrow">
            <a:avLst/>
          </a:prstGeom>
          <a:solidFill>
            <a:schemeClr val="bg1">
              <a:lumMod val="5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43" name="TextBox 42">
            <a:extLst>
              <a:ext uri="{FF2B5EF4-FFF2-40B4-BE49-F238E27FC236}">
                <a16:creationId xmlns:a16="http://schemas.microsoft.com/office/drawing/2014/main" id="{BD18203E-2A48-3666-AD46-1895D3423D7E}"/>
              </a:ext>
            </a:extLst>
          </p:cNvPr>
          <p:cNvSpPr txBox="1"/>
          <p:nvPr/>
        </p:nvSpPr>
        <p:spPr>
          <a:xfrm>
            <a:off x="3317709" y="4778311"/>
            <a:ext cx="1347537" cy="369332"/>
          </a:xfrm>
          <a:prstGeom prst="rect">
            <a:avLst/>
          </a:prstGeom>
          <a:noFill/>
        </p:spPr>
        <p:txBody>
          <a:bodyPr wrap="square" rtlCol="0">
            <a:spAutoFit/>
          </a:bodyPr>
          <a:lstStyle/>
          <a:p>
            <a:r>
              <a:rPr lang="nl-NL" dirty="0"/>
              <a:t>Low load</a:t>
            </a:r>
          </a:p>
        </p:txBody>
      </p:sp>
      <p:sp>
        <p:nvSpPr>
          <p:cNvPr id="44" name="TextBox 43">
            <a:extLst>
              <a:ext uri="{FF2B5EF4-FFF2-40B4-BE49-F238E27FC236}">
                <a16:creationId xmlns:a16="http://schemas.microsoft.com/office/drawing/2014/main" id="{90C03555-DC8A-C84F-F383-759CDEB5A684}"/>
              </a:ext>
            </a:extLst>
          </p:cNvPr>
          <p:cNvSpPr txBox="1"/>
          <p:nvPr/>
        </p:nvSpPr>
        <p:spPr>
          <a:xfrm>
            <a:off x="8970546" y="4772320"/>
            <a:ext cx="1635291" cy="369332"/>
          </a:xfrm>
          <a:prstGeom prst="rect">
            <a:avLst/>
          </a:prstGeom>
          <a:noFill/>
        </p:spPr>
        <p:txBody>
          <a:bodyPr wrap="square" rtlCol="0">
            <a:spAutoFit/>
          </a:bodyPr>
          <a:lstStyle/>
          <a:p>
            <a:r>
              <a:rPr lang="nl-NL" dirty="0"/>
              <a:t>Scale Down</a:t>
            </a:r>
          </a:p>
        </p:txBody>
      </p:sp>
      <p:pic>
        <p:nvPicPr>
          <p:cNvPr id="22" name="Picture 21" descr="A computer server with many colored buttons&#10;&#10;Description automatically generated with medium confidence">
            <a:extLst>
              <a:ext uri="{FF2B5EF4-FFF2-40B4-BE49-F238E27FC236}">
                <a16:creationId xmlns:a16="http://schemas.microsoft.com/office/drawing/2014/main" id="{6D26C83A-C4BC-12B5-DF4E-118CE1E5034F}"/>
              </a:ext>
            </a:extLst>
          </p:cNvPr>
          <p:cNvPicPr>
            <a:picLocks noChangeAspect="1"/>
          </p:cNvPicPr>
          <p:nvPr/>
        </p:nvPicPr>
        <p:blipFill>
          <a:blip r:embed="rId7"/>
          <a:stretch>
            <a:fillRect/>
          </a:stretch>
        </p:blipFill>
        <p:spPr>
          <a:xfrm>
            <a:off x="8763001" y="5915693"/>
            <a:ext cx="587542" cy="587542"/>
          </a:xfrm>
          <a:prstGeom prst="rect">
            <a:avLst/>
          </a:prstGeom>
        </p:spPr>
      </p:pic>
      <p:pic>
        <p:nvPicPr>
          <p:cNvPr id="13" name="Picture 12" descr="A computer server with many colored buttons&#10;&#10;Description automatically generated with medium confidence">
            <a:extLst>
              <a:ext uri="{FF2B5EF4-FFF2-40B4-BE49-F238E27FC236}">
                <a16:creationId xmlns:a16="http://schemas.microsoft.com/office/drawing/2014/main" id="{8FD5B6BC-AE0C-1FE9-0F85-4E6F2B8F17C8}"/>
              </a:ext>
            </a:extLst>
          </p:cNvPr>
          <p:cNvPicPr>
            <a:picLocks noChangeAspect="1"/>
          </p:cNvPicPr>
          <p:nvPr/>
        </p:nvPicPr>
        <p:blipFill>
          <a:blip r:embed="rId7"/>
          <a:stretch>
            <a:fillRect/>
          </a:stretch>
        </p:blipFill>
        <p:spPr>
          <a:xfrm>
            <a:off x="8023058" y="5881185"/>
            <a:ext cx="587542" cy="587542"/>
          </a:xfrm>
          <a:prstGeom prst="rect">
            <a:avLst/>
          </a:prstGeom>
        </p:spPr>
      </p:pic>
      <p:pic>
        <p:nvPicPr>
          <p:cNvPr id="51" name="Picture 50" descr="A computer server with many colored buttons&#10;&#10;Description automatically generated with medium confidence">
            <a:extLst>
              <a:ext uri="{FF2B5EF4-FFF2-40B4-BE49-F238E27FC236}">
                <a16:creationId xmlns:a16="http://schemas.microsoft.com/office/drawing/2014/main" id="{907E885B-5A5B-CA7A-7A4F-10CC77A0FED3}"/>
              </a:ext>
            </a:extLst>
          </p:cNvPr>
          <p:cNvPicPr>
            <a:picLocks noChangeAspect="1"/>
          </p:cNvPicPr>
          <p:nvPr/>
        </p:nvPicPr>
        <p:blipFill>
          <a:blip r:embed="rId7"/>
          <a:stretch>
            <a:fillRect/>
          </a:stretch>
        </p:blipFill>
        <p:spPr>
          <a:xfrm>
            <a:off x="9965655" y="5240293"/>
            <a:ext cx="587542" cy="587542"/>
          </a:xfrm>
          <a:prstGeom prst="rect">
            <a:avLst/>
          </a:prstGeom>
        </p:spPr>
      </p:pic>
      <p:pic>
        <p:nvPicPr>
          <p:cNvPr id="52" name="Picture 51" descr="A computer server with many colored buttons&#10;&#10;Description automatically generated with medium confidence">
            <a:extLst>
              <a:ext uri="{FF2B5EF4-FFF2-40B4-BE49-F238E27FC236}">
                <a16:creationId xmlns:a16="http://schemas.microsoft.com/office/drawing/2014/main" id="{3DF14042-EA51-A636-DEED-EDC960CFBD64}"/>
              </a:ext>
            </a:extLst>
          </p:cNvPr>
          <p:cNvPicPr>
            <a:picLocks noChangeAspect="1"/>
          </p:cNvPicPr>
          <p:nvPr/>
        </p:nvPicPr>
        <p:blipFill>
          <a:blip r:embed="rId7"/>
          <a:stretch>
            <a:fillRect/>
          </a:stretch>
        </p:blipFill>
        <p:spPr>
          <a:xfrm>
            <a:off x="9924053" y="6001291"/>
            <a:ext cx="587542" cy="587542"/>
          </a:xfrm>
          <a:prstGeom prst="rect">
            <a:avLst/>
          </a:prstGeom>
        </p:spPr>
      </p:pic>
      <p:pic>
        <p:nvPicPr>
          <p:cNvPr id="54" name="Picture 53" descr="A computer server with many colored buttons&#10;&#10;Description automatically generated with medium confidence">
            <a:extLst>
              <a:ext uri="{FF2B5EF4-FFF2-40B4-BE49-F238E27FC236}">
                <a16:creationId xmlns:a16="http://schemas.microsoft.com/office/drawing/2014/main" id="{A2669DDE-B5B7-739F-7A08-3B5AE3C2FCBB}"/>
              </a:ext>
            </a:extLst>
          </p:cNvPr>
          <p:cNvPicPr>
            <a:picLocks noChangeAspect="1"/>
          </p:cNvPicPr>
          <p:nvPr/>
        </p:nvPicPr>
        <p:blipFill>
          <a:blip r:embed="rId7"/>
          <a:stretch>
            <a:fillRect/>
          </a:stretch>
        </p:blipFill>
        <p:spPr>
          <a:xfrm>
            <a:off x="10345652" y="5628898"/>
            <a:ext cx="587542" cy="587542"/>
          </a:xfrm>
          <a:prstGeom prst="rect">
            <a:avLst/>
          </a:prstGeom>
        </p:spPr>
      </p:pic>
      <p:pic>
        <p:nvPicPr>
          <p:cNvPr id="55" name="Picture 54" descr="A computer server with many colored buttons&#10;&#10;Description automatically generated with medium confidence">
            <a:extLst>
              <a:ext uri="{FF2B5EF4-FFF2-40B4-BE49-F238E27FC236}">
                <a16:creationId xmlns:a16="http://schemas.microsoft.com/office/drawing/2014/main" id="{290033B9-C25C-5970-66A4-E396ACD28AFF}"/>
              </a:ext>
            </a:extLst>
          </p:cNvPr>
          <p:cNvPicPr>
            <a:picLocks noChangeAspect="1"/>
          </p:cNvPicPr>
          <p:nvPr/>
        </p:nvPicPr>
        <p:blipFill>
          <a:blip r:embed="rId7"/>
          <a:stretch>
            <a:fillRect/>
          </a:stretch>
        </p:blipFill>
        <p:spPr>
          <a:xfrm>
            <a:off x="9605709" y="5594390"/>
            <a:ext cx="587542" cy="587542"/>
          </a:xfrm>
          <a:prstGeom prst="rect">
            <a:avLst/>
          </a:prstGeom>
        </p:spPr>
      </p:pic>
      <p:pic>
        <p:nvPicPr>
          <p:cNvPr id="46" name="Picture 45" descr="A computer server with many colored buttons&#10;&#10;Description automatically generated with medium confidence">
            <a:extLst>
              <a:ext uri="{FF2B5EF4-FFF2-40B4-BE49-F238E27FC236}">
                <a16:creationId xmlns:a16="http://schemas.microsoft.com/office/drawing/2014/main" id="{376DCE59-D481-DB16-38B6-0E91E037D1F6}"/>
              </a:ext>
            </a:extLst>
          </p:cNvPr>
          <p:cNvPicPr>
            <a:picLocks noChangeAspect="1"/>
          </p:cNvPicPr>
          <p:nvPr/>
        </p:nvPicPr>
        <p:blipFill>
          <a:blip r:embed="rId7"/>
          <a:stretch>
            <a:fillRect/>
          </a:stretch>
        </p:blipFill>
        <p:spPr>
          <a:xfrm>
            <a:off x="9378113" y="5915693"/>
            <a:ext cx="587542" cy="587542"/>
          </a:xfrm>
          <a:prstGeom prst="rect">
            <a:avLst/>
          </a:prstGeom>
        </p:spPr>
      </p:pic>
      <p:sp>
        <p:nvSpPr>
          <p:cNvPr id="2" name="Arrow: Right 1">
            <a:extLst>
              <a:ext uri="{FF2B5EF4-FFF2-40B4-BE49-F238E27FC236}">
                <a16:creationId xmlns:a16="http://schemas.microsoft.com/office/drawing/2014/main" id="{375F7E4B-DE4A-AD54-CDD9-95C1DFF23549}"/>
              </a:ext>
            </a:extLst>
          </p:cNvPr>
          <p:cNvSpPr/>
          <p:nvPr/>
        </p:nvSpPr>
        <p:spPr>
          <a:xfrm>
            <a:off x="2785311" y="6098081"/>
            <a:ext cx="3441031" cy="172119"/>
          </a:xfrm>
          <a:prstGeom prst="rightArrow">
            <a:avLst/>
          </a:prstGeom>
          <a:solidFill>
            <a:schemeClr val="bg1">
              <a:lumMod val="5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3" name="Arrow: Right 2">
            <a:extLst>
              <a:ext uri="{FF2B5EF4-FFF2-40B4-BE49-F238E27FC236}">
                <a16:creationId xmlns:a16="http://schemas.microsoft.com/office/drawing/2014/main" id="{236692C0-16F3-93B8-C057-DCACAA1A23B8}"/>
              </a:ext>
            </a:extLst>
          </p:cNvPr>
          <p:cNvSpPr/>
          <p:nvPr/>
        </p:nvSpPr>
        <p:spPr>
          <a:xfrm>
            <a:off x="2670134" y="5556389"/>
            <a:ext cx="3441031" cy="172119"/>
          </a:xfrm>
          <a:prstGeom prst="rightArrow">
            <a:avLst/>
          </a:prstGeom>
          <a:solidFill>
            <a:schemeClr val="bg1">
              <a:lumMod val="5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4" name="Arrow: Right 3">
            <a:extLst>
              <a:ext uri="{FF2B5EF4-FFF2-40B4-BE49-F238E27FC236}">
                <a16:creationId xmlns:a16="http://schemas.microsoft.com/office/drawing/2014/main" id="{455122CE-4543-DDC2-6EAD-303E5A23469C}"/>
              </a:ext>
            </a:extLst>
          </p:cNvPr>
          <p:cNvSpPr/>
          <p:nvPr/>
        </p:nvSpPr>
        <p:spPr>
          <a:xfrm>
            <a:off x="2687302" y="6343314"/>
            <a:ext cx="3441031" cy="172119"/>
          </a:xfrm>
          <a:prstGeom prst="rightArrow">
            <a:avLst/>
          </a:prstGeom>
          <a:solidFill>
            <a:schemeClr val="bg1">
              <a:lumMod val="5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5" name="Arrow: Right 4">
            <a:extLst>
              <a:ext uri="{FF2B5EF4-FFF2-40B4-BE49-F238E27FC236}">
                <a16:creationId xmlns:a16="http://schemas.microsoft.com/office/drawing/2014/main" id="{5CC3BBF1-D264-2CCA-54D1-7862C0CB5E73}"/>
              </a:ext>
            </a:extLst>
          </p:cNvPr>
          <p:cNvSpPr/>
          <p:nvPr/>
        </p:nvSpPr>
        <p:spPr>
          <a:xfrm>
            <a:off x="2822535" y="5731996"/>
            <a:ext cx="3441031" cy="172119"/>
          </a:xfrm>
          <a:prstGeom prst="rightArrow">
            <a:avLst/>
          </a:prstGeom>
          <a:solidFill>
            <a:schemeClr val="bg1">
              <a:lumMod val="5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7" name="TextBox 6">
            <a:extLst>
              <a:ext uri="{FF2B5EF4-FFF2-40B4-BE49-F238E27FC236}">
                <a16:creationId xmlns:a16="http://schemas.microsoft.com/office/drawing/2014/main" id="{BF3E3939-7287-4F31-59F4-43BDCC7C35A8}"/>
              </a:ext>
            </a:extLst>
          </p:cNvPr>
          <p:cNvSpPr txBox="1"/>
          <p:nvPr/>
        </p:nvSpPr>
        <p:spPr>
          <a:xfrm>
            <a:off x="8970546" y="4779296"/>
            <a:ext cx="1635291" cy="369332"/>
          </a:xfrm>
          <a:prstGeom prst="rect">
            <a:avLst/>
          </a:prstGeom>
          <a:noFill/>
        </p:spPr>
        <p:txBody>
          <a:bodyPr wrap="square" rtlCol="0">
            <a:spAutoFit/>
          </a:bodyPr>
          <a:lstStyle/>
          <a:p>
            <a:r>
              <a:rPr lang="nl-NL" dirty="0"/>
              <a:t>Scale Down</a:t>
            </a:r>
          </a:p>
        </p:txBody>
      </p:sp>
      <p:pic>
        <p:nvPicPr>
          <p:cNvPr id="8" name="Picture 7" descr="A computer server with many colored buttons&#10;&#10;Description automatically generated with medium confidence">
            <a:extLst>
              <a:ext uri="{FF2B5EF4-FFF2-40B4-BE49-F238E27FC236}">
                <a16:creationId xmlns:a16="http://schemas.microsoft.com/office/drawing/2014/main" id="{8C16CF49-512A-1FE4-4796-720988F28967}"/>
              </a:ext>
            </a:extLst>
          </p:cNvPr>
          <p:cNvPicPr>
            <a:picLocks noChangeAspect="1"/>
          </p:cNvPicPr>
          <p:nvPr/>
        </p:nvPicPr>
        <p:blipFill>
          <a:blip r:embed="rId7"/>
          <a:stretch>
            <a:fillRect/>
          </a:stretch>
        </p:blipFill>
        <p:spPr>
          <a:xfrm>
            <a:off x="9378113" y="5922669"/>
            <a:ext cx="587542" cy="587542"/>
          </a:xfrm>
          <a:prstGeom prst="rect">
            <a:avLst/>
          </a:prstGeom>
        </p:spPr>
      </p:pic>
    </p:spTree>
    <p:extLst>
      <p:ext uri="{BB962C8B-B14F-4D97-AF65-F5344CB8AC3E}">
        <p14:creationId xmlns:p14="http://schemas.microsoft.com/office/powerpoint/2010/main" val="3133429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hidden"/>
                                      </p:to>
                                    </p:set>
                                  </p:childTnLst>
                                </p:cTn>
                              </p:par>
                            </p:childTnLst>
                          </p:cTn>
                        </p:par>
                        <p:par>
                          <p:cTn id="7" fill="hold">
                            <p:stCondLst>
                              <p:cond delay="0"/>
                            </p:stCondLst>
                            <p:childTnLst>
                              <p:par>
                                <p:cTn id="8" presetID="1" presetClass="exit" presetSubtype="0" fill="hold" grpId="0" nodeType="afterEffect">
                                  <p:stCondLst>
                                    <p:cond delay="0"/>
                                  </p:stCondLst>
                                  <p:childTnLst>
                                    <p:set>
                                      <p:cBhvr>
                                        <p:cTn id="9" dur="1" fill="hold">
                                          <p:stCondLst>
                                            <p:cond delay="0"/>
                                          </p:stCondLst>
                                        </p:cTn>
                                        <p:tgtEl>
                                          <p:spTgt spid="3"/>
                                        </p:tgtEl>
                                        <p:attrNameLst>
                                          <p:attrName>style.visibility</p:attrName>
                                        </p:attrNameLst>
                                      </p:cBhvr>
                                      <p:to>
                                        <p:strVal val="hidden"/>
                                      </p:to>
                                    </p:set>
                                  </p:childTnLst>
                                </p:cTn>
                              </p:par>
                            </p:childTnLst>
                          </p:cTn>
                        </p:par>
                        <p:par>
                          <p:cTn id="10" fill="hold">
                            <p:stCondLst>
                              <p:cond delay="0"/>
                            </p:stCondLst>
                            <p:childTnLst>
                              <p:par>
                                <p:cTn id="11" presetID="1" presetClass="exit" presetSubtype="0" fill="hold" grpId="0" nodeType="afterEffect">
                                  <p:stCondLst>
                                    <p:cond delay="0"/>
                                  </p:stCondLst>
                                  <p:childTnLst>
                                    <p:set>
                                      <p:cBhvr>
                                        <p:cTn id="12" dur="1" fill="hold">
                                          <p:stCondLst>
                                            <p:cond delay="0"/>
                                          </p:stCondLst>
                                        </p:cTn>
                                        <p:tgtEl>
                                          <p:spTgt spid="4"/>
                                        </p:tgtEl>
                                        <p:attrNameLst>
                                          <p:attrName>style.visibility</p:attrName>
                                        </p:attrNameLst>
                                      </p:cBhvr>
                                      <p:to>
                                        <p:strVal val="hidden"/>
                                      </p:to>
                                    </p:set>
                                  </p:childTnLst>
                                </p:cTn>
                              </p:par>
                            </p:childTnLst>
                          </p:cTn>
                        </p:par>
                        <p:par>
                          <p:cTn id="13" fill="hold">
                            <p:stCondLst>
                              <p:cond delay="0"/>
                            </p:stCondLst>
                            <p:childTnLst>
                              <p:par>
                                <p:cTn id="14" presetID="1" presetClass="exit" presetSubtype="0" fill="hold" grpId="0" nodeType="afterEffect">
                                  <p:stCondLst>
                                    <p:cond delay="0"/>
                                  </p:stCondLst>
                                  <p:childTnLst>
                                    <p:set>
                                      <p:cBhvr>
                                        <p:cTn id="15" dur="1" fill="hold">
                                          <p:stCondLst>
                                            <p:cond delay="0"/>
                                          </p:stCondLst>
                                        </p:cTn>
                                        <p:tgtEl>
                                          <p:spTgt spid="5"/>
                                        </p:tgtEl>
                                        <p:attrNameLst>
                                          <p:attrName>style.visibility</p:attrName>
                                        </p:attrNameLst>
                                      </p:cBhvr>
                                      <p:to>
                                        <p:strVal val="hidden"/>
                                      </p:to>
                                    </p:set>
                                  </p:childTnLst>
                                </p:cTn>
                              </p:par>
                            </p:childTnLst>
                          </p:cTn>
                        </p:par>
                        <p:par>
                          <p:cTn id="16" fill="hold">
                            <p:stCondLst>
                              <p:cond delay="0"/>
                            </p:stCondLst>
                            <p:childTnLst>
                              <p:par>
                                <p:cTn id="17" presetID="1" presetClass="exit" presetSubtype="0" fill="hold" nodeType="afterEffect">
                                  <p:stCondLst>
                                    <p:cond delay="0"/>
                                  </p:stCondLst>
                                  <p:childTnLst>
                                    <p:set>
                                      <p:cBhvr>
                                        <p:cTn id="18" dur="1" fill="hold">
                                          <p:stCondLst>
                                            <p:cond delay="0"/>
                                          </p:stCondLst>
                                        </p:cTn>
                                        <p:tgtEl>
                                          <p:spTgt spid="8"/>
                                        </p:tgtEl>
                                        <p:attrNameLst>
                                          <p:attrName>style.visibility</p:attrName>
                                        </p:attrNameLst>
                                      </p:cBhvr>
                                      <p:to>
                                        <p:strVal val="hidden"/>
                                      </p:to>
                                    </p:set>
                                  </p:childTnLst>
                                </p:cTn>
                              </p:par>
                            </p:childTnLst>
                          </p:cTn>
                        </p:par>
                        <p:par>
                          <p:cTn id="19" fill="hold">
                            <p:stCondLst>
                              <p:cond delay="0"/>
                            </p:stCondLst>
                            <p:childTnLst>
                              <p:par>
                                <p:cTn id="20" presetID="1" presetClass="exit" presetSubtype="0" fill="hold" nodeType="afterEffect">
                                  <p:stCondLst>
                                    <p:cond delay="0"/>
                                  </p:stCondLst>
                                  <p:childTnLst>
                                    <p:set>
                                      <p:cBhvr>
                                        <p:cTn id="21" dur="1" fill="hold">
                                          <p:stCondLst>
                                            <p:cond delay="0"/>
                                          </p:stCondLst>
                                        </p:cTn>
                                        <p:tgtEl>
                                          <p:spTgt spid="55"/>
                                        </p:tgtEl>
                                        <p:attrNameLst>
                                          <p:attrName>style.visibility</p:attrName>
                                        </p:attrNameLst>
                                      </p:cBhvr>
                                      <p:to>
                                        <p:strVal val="hidden"/>
                                      </p:to>
                                    </p:set>
                                  </p:childTnLst>
                                </p:cTn>
                              </p:par>
                            </p:childTnLst>
                          </p:cTn>
                        </p:par>
                        <p:par>
                          <p:cTn id="22" fill="hold">
                            <p:stCondLst>
                              <p:cond delay="0"/>
                            </p:stCondLst>
                            <p:childTnLst>
                              <p:par>
                                <p:cTn id="23" presetID="1" presetClass="exit" presetSubtype="0" fill="hold" nodeType="afterEffect">
                                  <p:stCondLst>
                                    <p:cond delay="0"/>
                                  </p:stCondLst>
                                  <p:childTnLst>
                                    <p:set>
                                      <p:cBhvr>
                                        <p:cTn id="24" dur="1" fill="hold">
                                          <p:stCondLst>
                                            <p:cond delay="0"/>
                                          </p:stCondLst>
                                        </p:cTn>
                                        <p:tgtEl>
                                          <p:spTgt spid="52"/>
                                        </p:tgtEl>
                                        <p:attrNameLst>
                                          <p:attrName>style.visibility</p:attrName>
                                        </p:attrNameLst>
                                      </p:cBhvr>
                                      <p:to>
                                        <p:strVal val="hidden"/>
                                      </p:to>
                                    </p:set>
                                  </p:childTnLst>
                                </p:cTn>
                              </p:par>
                            </p:childTnLst>
                          </p:cTn>
                        </p:par>
                        <p:par>
                          <p:cTn id="25" fill="hold">
                            <p:stCondLst>
                              <p:cond delay="0"/>
                            </p:stCondLst>
                            <p:childTnLst>
                              <p:par>
                                <p:cTn id="26" presetID="1" presetClass="exit" presetSubtype="0" fill="hold" nodeType="afterEffect">
                                  <p:stCondLst>
                                    <p:cond delay="0"/>
                                  </p:stCondLst>
                                  <p:childTnLst>
                                    <p:set>
                                      <p:cBhvr>
                                        <p:cTn id="27" dur="1" fill="hold">
                                          <p:stCondLst>
                                            <p:cond delay="0"/>
                                          </p:stCondLst>
                                        </p:cTn>
                                        <p:tgtEl>
                                          <p:spTgt spid="54"/>
                                        </p:tgtEl>
                                        <p:attrNameLst>
                                          <p:attrName>style.visibility</p:attrName>
                                        </p:attrNameLst>
                                      </p:cBhvr>
                                      <p:to>
                                        <p:strVal val="hidden"/>
                                      </p:to>
                                    </p:set>
                                  </p:childTnLst>
                                </p:cTn>
                              </p:par>
                            </p:childTnLst>
                          </p:cTn>
                        </p:par>
                        <p:par>
                          <p:cTn id="28" fill="hold">
                            <p:stCondLst>
                              <p:cond delay="0"/>
                            </p:stCondLst>
                            <p:childTnLst>
                              <p:par>
                                <p:cTn id="29" presetID="1" presetClass="exit" presetSubtype="0" fill="hold" nodeType="afterEffect">
                                  <p:stCondLst>
                                    <p:cond delay="0"/>
                                  </p:stCondLst>
                                  <p:childTnLst>
                                    <p:set>
                                      <p:cBhvr>
                                        <p:cTn id="30" dur="1" fill="hold">
                                          <p:stCondLst>
                                            <p:cond delay="0"/>
                                          </p:stCondLst>
                                        </p:cTn>
                                        <p:tgtEl>
                                          <p:spTgt spid="51"/>
                                        </p:tgtEl>
                                        <p:attrNameLst>
                                          <p:attrName>style.visibility</p:attrName>
                                        </p:attrNameLst>
                                      </p:cBhvr>
                                      <p:to>
                                        <p:strVal val="hidden"/>
                                      </p:to>
                                    </p:set>
                                  </p:childTnLst>
                                </p:cTn>
                              </p:par>
                            </p:childTnLst>
                          </p:cTn>
                        </p:par>
                        <p:par>
                          <p:cTn id="31" fill="hold">
                            <p:stCondLst>
                              <p:cond delay="0"/>
                            </p:stCondLst>
                            <p:childTnLst>
                              <p:par>
                                <p:cTn id="32" presetID="1" presetClass="exit" presetSubtype="0" fill="hold" nodeType="afterEffect">
                                  <p:stCondLst>
                                    <p:cond delay="0"/>
                                  </p:stCondLst>
                                  <p:childTnLst>
                                    <p:set>
                                      <p:cBhvr>
                                        <p:cTn id="33" dur="1" fill="hold">
                                          <p:stCondLst>
                                            <p:cond delay="0"/>
                                          </p:stCondLst>
                                        </p:cTn>
                                        <p:tgtEl>
                                          <p:spTgt spid="24"/>
                                        </p:tgtEl>
                                        <p:attrNameLst>
                                          <p:attrName>style.visibility</p:attrName>
                                        </p:attrNameLst>
                                      </p:cBhvr>
                                      <p:to>
                                        <p:strVal val="hidden"/>
                                      </p:to>
                                    </p:set>
                                  </p:childTnLst>
                                </p:cTn>
                              </p:par>
                            </p:childTnLst>
                          </p:cTn>
                        </p:par>
                        <p:par>
                          <p:cTn id="34" fill="hold">
                            <p:stCondLst>
                              <p:cond delay="0"/>
                            </p:stCondLst>
                            <p:childTnLst>
                              <p:par>
                                <p:cTn id="35" presetID="1" presetClass="exit" presetSubtype="0" fill="hold" nodeType="afterEffect">
                                  <p:stCondLst>
                                    <p:cond delay="0"/>
                                  </p:stCondLst>
                                  <p:childTnLst>
                                    <p:set>
                                      <p:cBhvr>
                                        <p:cTn id="36" dur="1" fill="hold">
                                          <p:stCondLst>
                                            <p:cond delay="0"/>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2FB0B-15EC-453B-BC9B-69AD35DDCEA3}"/>
              </a:ext>
            </a:extLst>
          </p:cNvPr>
          <p:cNvSpPr>
            <a:spLocks noGrp="1"/>
          </p:cNvSpPr>
          <p:nvPr>
            <p:ph type="ctrTitle"/>
          </p:nvPr>
        </p:nvSpPr>
        <p:spPr/>
        <p:txBody>
          <a:bodyPr/>
          <a:lstStyle/>
          <a:p>
            <a:r>
              <a:rPr lang="en-US" b="1" cap="all" spc="400" dirty="0">
                <a:solidFill>
                  <a:schemeClr val="bg1"/>
                </a:solidFill>
                <a:latin typeface="+mn-lt"/>
              </a:rPr>
              <a:t>De </a:t>
            </a:r>
            <a:r>
              <a:rPr lang="en-US" b="1" cap="all" spc="400" dirty="0" err="1">
                <a:solidFill>
                  <a:schemeClr val="bg1"/>
                </a:solidFill>
                <a:latin typeface="+mn-lt"/>
              </a:rPr>
              <a:t>architectuur</a:t>
            </a:r>
            <a:endParaRPr lang="en-US" dirty="0"/>
          </a:p>
        </p:txBody>
      </p:sp>
      <p:sp>
        <p:nvSpPr>
          <p:cNvPr id="5" name="Subtitle 4">
            <a:extLst>
              <a:ext uri="{FF2B5EF4-FFF2-40B4-BE49-F238E27FC236}">
                <a16:creationId xmlns:a16="http://schemas.microsoft.com/office/drawing/2014/main" id="{1EE09FDF-F1FC-4585-CCA5-C75FFC3C292E}"/>
              </a:ext>
            </a:extLst>
          </p:cNvPr>
          <p:cNvSpPr>
            <a:spLocks noGrp="1"/>
          </p:cNvSpPr>
          <p:nvPr>
            <p:ph type="subTitle" idx="1"/>
          </p:nvPr>
        </p:nvSpPr>
        <p:spPr/>
        <p:txBody>
          <a:bodyPr/>
          <a:lstStyle/>
          <a:p>
            <a:endParaRPr lang="nl-NL"/>
          </a:p>
        </p:txBody>
      </p:sp>
    </p:spTree>
    <p:extLst>
      <p:ext uri="{BB962C8B-B14F-4D97-AF65-F5344CB8AC3E}">
        <p14:creationId xmlns:p14="http://schemas.microsoft.com/office/powerpoint/2010/main" val="41560915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CDA59-55A0-4EA5-B3E4-646D1D3B4CEB}"/>
              </a:ext>
            </a:extLst>
          </p:cNvPr>
          <p:cNvSpPr>
            <a:spLocks noGrp="1"/>
          </p:cNvSpPr>
          <p:nvPr>
            <p:ph type="title"/>
          </p:nvPr>
        </p:nvSpPr>
        <p:spPr>
          <a:xfrm>
            <a:off x="576072" y="365125"/>
            <a:ext cx="10771632" cy="1325563"/>
          </a:xfrm>
        </p:spPr>
        <p:txBody>
          <a:bodyPr anchor="ctr">
            <a:normAutofit/>
          </a:bodyPr>
          <a:lstStyle/>
          <a:p>
            <a:r>
              <a:rPr lang="en-US"/>
              <a:t>De </a:t>
            </a:r>
            <a:r>
              <a:rPr lang="en-US" err="1"/>
              <a:t>architectuur</a:t>
            </a:r>
            <a:endParaRPr lang="en-US"/>
          </a:p>
        </p:txBody>
      </p:sp>
      <p:pic>
        <p:nvPicPr>
          <p:cNvPr id="16" name="Content Placeholder 15">
            <a:extLst>
              <a:ext uri="{FF2B5EF4-FFF2-40B4-BE49-F238E27FC236}">
                <a16:creationId xmlns:a16="http://schemas.microsoft.com/office/drawing/2014/main" id="{38E26F25-C7CC-6207-4E0A-D1F7AA957844}"/>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1305584" y="1825625"/>
            <a:ext cx="9312607" cy="4351338"/>
          </a:xfrm>
        </p:spPr>
      </p:pic>
      <p:sp>
        <p:nvSpPr>
          <p:cNvPr id="21" name="Footer Placeholder 3">
            <a:extLst>
              <a:ext uri="{FF2B5EF4-FFF2-40B4-BE49-F238E27FC236}">
                <a16:creationId xmlns:a16="http://schemas.microsoft.com/office/drawing/2014/main" id="{093BC568-81B6-FD85-10F1-42794E20DF98}"/>
              </a:ext>
            </a:extLst>
          </p:cNvPr>
          <p:cNvSpPr>
            <a:spLocks noGrp="1"/>
          </p:cNvSpPr>
          <p:nvPr>
            <p:ph type="ftr" sz="quarter" idx="11"/>
          </p:nvPr>
        </p:nvSpPr>
        <p:spPr>
          <a:xfrm>
            <a:off x="8503920" y="841248"/>
            <a:ext cx="3630168" cy="365125"/>
          </a:xfrm>
        </p:spPr>
        <p:txBody>
          <a:bodyPr/>
          <a:lstStyle/>
          <a:p>
            <a:pPr>
              <a:spcAft>
                <a:spcPts val="600"/>
              </a:spcAft>
            </a:pPr>
            <a:r>
              <a:rPr lang="en-US" dirty="0"/>
              <a:t>K8s</a:t>
            </a:r>
          </a:p>
        </p:txBody>
      </p:sp>
      <p:sp>
        <p:nvSpPr>
          <p:cNvPr id="23" name="Slide Number Placeholder 4">
            <a:extLst>
              <a:ext uri="{FF2B5EF4-FFF2-40B4-BE49-F238E27FC236}">
                <a16:creationId xmlns:a16="http://schemas.microsoft.com/office/drawing/2014/main" id="{46591C1D-43EB-7518-E7EC-1625F94D5C5E}"/>
              </a:ext>
            </a:extLst>
          </p:cNvPr>
          <p:cNvSpPr>
            <a:spLocks noGrp="1"/>
          </p:cNvSpPr>
          <p:nvPr>
            <p:ph type="sldNum" sz="quarter" idx="12"/>
          </p:nvPr>
        </p:nvSpPr>
        <p:spPr>
          <a:xfrm>
            <a:off x="8610600" y="6356350"/>
            <a:ext cx="2743200" cy="365125"/>
          </a:xfrm>
        </p:spPr>
        <p:txBody>
          <a:bodyPr/>
          <a:lstStyle/>
          <a:p>
            <a:pPr>
              <a:spcAft>
                <a:spcPts val="600"/>
              </a:spcAft>
            </a:pPr>
            <a:fld id="{D8DA9DAA-006C-4F4B-980E-E3DF019B24E2}" type="slidenum">
              <a:rPr lang="en-US" smtClean="0"/>
              <a:pPr>
                <a:spcAft>
                  <a:spcPts val="600"/>
                </a:spcAft>
              </a:pPr>
              <a:t>8</a:t>
            </a:fld>
            <a:endParaRPr lang="en-US"/>
          </a:p>
        </p:txBody>
      </p:sp>
    </p:spTree>
    <p:extLst>
      <p:ext uri="{BB962C8B-B14F-4D97-AF65-F5344CB8AC3E}">
        <p14:creationId xmlns:p14="http://schemas.microsoft.com/office/powerpoint/2010/main" val="31247660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C99FCD-6D4D-F8C1-2365-83FF0D56387E}"/>
              </a:ext>
            </a:extLst>
          </p:cNvPr>
          <p:cNvSpPr>
            <a:spLocks noGrp="1"/>
          </p:cNvSpPr>
          <p:nvPr>
            <p:ph type="title"/>
          </p:nvPr>
        </p:nvSpPr>
        <p:spPr>
          <a:xfrm>
            <a:off x="576072" y="365125"/>
            <a:ext cx="10771632" cy="1325563"/>
          </a:xfrm>
        </p:spPr>
        <p:txBody>
          <a:bodyPr anchor="ctr">
            <a:normAutofit/>
          </a:bodyPr>
          <a:lstStyle/>
          <a:p>
            <a:r>
              <a:rPr lang="nl-NL" dirty="0"/>
              <a:t>Highly Available Topology</a:t>
            </a:r>
          </a:p>
        </p:txBody>
      </p:sp>
      <p:pic>
        <p:nvPicPr>
          <p:cNvPr id="6" name="Picture 5">
            <a:extLst>
              <a:ext uri="{FF2B5EF4-FFF2-40B4-BE49-F238E27FC236}">
                <a16:creationId xmlns:a16="http://schemas.microsoft.com/office/drawing/2014/main" id="{1517AFE3-602C-B433-6629-6A6716BD1066}"/>
              </a:ext>
            </a:extLst>
          </p:cNvPr>
          <p:cNvPicPr>
            <a:picLocks noChangeAspect="1"/>
          </p:cNvPicPr>
          <p:nvPr/>
        </p:nvPicPr>
        <p:blipFill>
          <a:blip r:embed="rId3"/>
          <a:stretch>
            <a:fillRect/>
          </a:stretch>
        </p:blipFill>
        <p:spPr>
          <a:xfrm>
            <a:off x="2409776" y="1825625"/>
            <a:ext cx="7104224" cy="4351338"/>
          </a:xfrm>
          <a:prstGeom prst="rect">
            <a:avLst/>
          </a:prstGeom>
          <a:noFill/>
        </p:spPr>
      </p:pic>
      <p:sp>
        <p:nvSpPr>
          <p:cNvPr id="4" name="Slide Number Placeholder 3">
            <a:extLst>
              <a:ext uri="{FF2B5EF4-FFF2-40B4-BE49-F238E27FC236}">
                <a16:creationId xmlns:a16="http://schemas.microsoft.com/office/drawing/2014/main" id="{9753ABB0-0880-8726-1ED6-84CDBA048B26}"/>
              </a:ext>
            </a:extLst>
          </p:cNvPr>
          <p:cNvSpPr>
            <a:spLocks noGrp="1"/>
          </p:cNvSpPr>
          <p:nvPr>
            <p:ph type="sldNum" sz="quarter" idx="12"/>
          </p:nvPr>
        </p:nvSpPr>
        <p:spPr>
          <a:xfrm>
            <a:off x="8610600" y="6356350"/>
            <a:ext cx="2743200" cy="365125"/>
          </a:xfrm>
        </p:spPr>
        <p:txBody>
          <a:bodyPr anchor="ctr">
            <a:normAutofit/>
          </a:bodyPr>
          <a:lstStyle/>
          <a:p>
            <a:pPr>
              <a:spcAft>
                <a:spcPts val="600"/>
              </a:spcAft>
            </a:pPr>
            <a:fld id="{D8DA9DAA-006C-4F4B-980E-E3DF019B24E2}" type="slidenum">
              <a:rPr lang="en-US" smtClean="0"/>
              <a:pPr>
                <a:spcAft>
                  <a:spcPts val="600"/>
                </a:spcAft>
              </a:pPr>
              <a:t>9</a:t>
            </a:fld>
            <a:endParaRPr lang="en-US"/>
          </a:p>
        </p:txBody>
      </p:sp>
    </p:spTree>
    <p:extLst>
      <p:ext uri="{BB962C8B-B14F-4D97-AF65-F5344CB8AC3E}">
        <p14:creationId xmlns:p14="http://schemas.microsoft.com/office/powerpoint/2010/main" val="108541622"/>
      </p:ext>
    </p:extLst>
  </p:cSld>
  <p:clrMapOvr>
    <a:masterClrMapping/>
  </p:clrMapOvr>
</p:sld>
</file>

<file path=ppt/theme/theme1.xml><?xml version="1.0" encoding="utf-8"?>
<a:theme xmlns:a="http://schemas.openxmlformats.org/drawingml/2006/main" name="GradientUnivers">
  <a:themeElements>
    <a:clrScheme name="Gradient">
      <a:dk1>
        <a:sysClr val="windowText" lastClr="000000"/>
      </a:dk1>
      <a:lt1>
        <a:sysClr val="window" lastClr="FFFFFF"/>
      </a:lt1>
      <a:dk2>
        <a:srgbClr val="10013F"/>
      </a:dk2>
      <a:lt2>
        <a:srgbClr val="F2F0FF"/>
      </a:lt2>
      <a:accent1>
        <a:srgbClr val="814DFF"/>
      </a:accent1>
      <a:accent2>
        <a:srgbClr val="243FFF"/>
      </a:accent2>
      <a:accent3>
        <a:srgbClr val="FF83B6"/>
      </a:accent3>
      <a:accent4>
        <a:srgbClr val="FF9022"/>
      </a:accent4>
      <a:accent5>
        <a:srgbClr val="FF1F85"/>
      </a:accent5>
      <a:accent6>
        <a:srgbClr val="1A98FF"/>
      </a:accent6>
      <a:hlink>
        <a:srgbClr val="0563C1"/>
      </a:hlink>
      <a:folHlink>
        <a:srgbClr val="954F72"/>
      </a:folHlink>
    </a:clrScheme>
    <a:fontScheme name="Univers">
      <a:majorFont>
        <a:latin typeface="Univers"/>
        <a:ea typeface=""/>
        <a:cs typeface=""/>
      </a:majorFont>
      <a:minorFont>
        <a:latin typeface="Univer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alaxy presentation" id="{D860ABA3-507A-4DC6-8D34-B6D2FE41A3BA}" vid="{BBA8DB39-4D39-4790-8D8A-7FB22E96343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_ip_UnifiedCompliancePolicyUIAction xmlns="http://schemas.microsoft.com/sharepoint/v3" xsi:nil="true"/>
    <Image xmlns="71af3243-3dd4-4a8d-8c0d-dd76da1f02a5">
      <Url xsi:nil="true"/>
      <Description xsi:nil="true"/>
    </Image>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documentManagement>
</p:properties>
</file>

<file path=customXml/itemProps1.xml><?xml version="1.0" encoding="utf-8"?>
<ds:datastoreItem xmlns:ds="http://schemas.openxmlformats.org/officeDocument/2006/customXml" ds:itemID="{64958658-F0F0-4C75-A3B7-276A0C8E9F2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979E8A1-055A-4751-97E9-E6B1F9E21214}">
  <ds:schemaRefs>
    <ds:schemaRef ds:uri="http://schemas.microsoft.com/sharepoint/v3/contenttype/forms"/>
  </ds:schemaRefs>
</ds:datastoreItem>
</file>

<file path=customXml/itemProps3.xml><?xml version="1.0" encoding="utf-8"?>
<ds:datastoreItem xmlns:ds="http://schemas.openxmlformats.org/officeDocument/2006/customXml" ds:itemID="{99D08CD0-82A3-4566-9B63-BB91B2D89764}">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{1CEE37C3-971D-45ED-838A-0F601B489469}tf89338750_win32</Template>
  <TotalTime>665</TotalTime>
  <Words>799</Words>
  <Application>Microsoft Office PowerPoint</Application>
  <PresentationFormat>Widescreen</PresentationFormat>
  <Paragraphs>162</Paragraphs>
  <Slides>27</Slides>
  <Notes>9</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27</vt:i4>
      </vt:variant>
    </vt:vector>
  </HeadingPairs>
  <TitlesOfParts>
    <vt:vector size="31" baseType="lpstr">
      <vt:lpstr>Arial</vt:lpstr>
      <vt:lpstr>Calibri</vt:lpstr>
      <vt:lpstr>Univers</vt:lpstr>
      <vt:lpstr>GradientUnivers</vt:lpstr>
      <vt:lpstr>Kubernetes</vt:lpstr>
      <vt:lpstr>Agenda</vt:lpstr>
      <vt:lpstr>Voorstellen</vt:lpstr>
      <vt:lpstr>Wat is k8s?</vt:lpstr>
      <vt:lpstr>Wat is k8s?</vt:lpstr>
      <vt:lpstr>Wat is k8s?</vt:lpstr>
      <vt:lpstr>De architectuur</vt:lpstr>
      <vt:lpstr>De architectuur</vt:lpstr>
      <vt:lpstr>Highly Available Topology</vt:lpstr>
      <vt:lpstr>Main components</vt:lpstr>
      <vt:lpstr>Main components</vt:lpstr>
      <vt:lpstr>Pods</vt:lpstr>
      <vt:lpstr>Pod manifest</vt:lpstr>
      <vt:lpstr>Waarom kan ik niet bij mijn pod?</vt:lpstr>
      <vt:lpstr>Service</vt:lpstr>
      <vt:lpstr>Hoe werkt dit in prod?</vt:lpstr>
      <vt:lpstr>Deployment?</vt:lpstr>
      <vt:lpstr>HPA</vt:lpstr>
      <vt:lpstr>Ingress</vt:lpstr>
      <vt:lpstr>Ingress</vt:lpstr>
      <vt:lpstr>Maak cluster beschikbaar</vt:lpstr>
      <vt:lpstr>Testen.</vt:lpstr>
      <vt:lpstr>Testen.</vt:lpstr>
      <vt:lpstr>PowerPoint Presentation</vt:lpstr>
      <vt:lpstr>Vervolgstappen?</vt:lpstr>
      <vt:lpstr>Configmaps/secret maps  kubeseal Daemonset Dockerdesktop AKS / EKS / whatever</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Kubernetes</dc:title>
  <dc:creator>Bart Ouwerkerk</dc:creator>
  <cp:lastModifiedBy>Bart Ouwerkerk</cp:lastModifiedBy>
  <cp:revision>4</cp:revision>
  <dcterms:created xsi:type="dcterms:W3CDTF">2023-12-15T15:45:52Z</dcterms:created>
  <dcterms:modified xsi:type="dcterms:W3CDTF">2023-12-17T15:17:39Z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